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Nunito" pitchFamily="2" charset="77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Saira" pitchFamily="2" charset="77"/>
      <p:regular r:id="rId28"/>
      <p:bold r:id="rId29"/>
      <p:italic r:id="rId30"/>
      <p:boldItalic r:id="rId31"/>
    </p:embeddedFont>
    <p:embeddedFont>
      <p:font typeface="Saira Thin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47AE48-D18A-48B3-A17D-67FD53B22918}">
  <a:tblStyle styleId="{D947AE48-D18A-48B3-A17D-67FD53B229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 snapToObjects="1">
      <p:cViewPr varScale="1">
        <p:scale>
          <a:sx n="146" d="100"/>
          <a:sy n="146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a46fb062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8a46fb062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14% of COVID patients develop peripheral nerve injuries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8a46fb062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8a46fb062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b88c9d995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b88c9d995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b88c9d995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b88c9d995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b88c9d995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b88c9d995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b88c9d995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b88c9d995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b88c9d995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b88c9d995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14% of COVID patients develop peripheral nerve injuries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92dc520636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92dc520636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oboto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6900" y="1450800"/>
            <a:ext cx="5970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31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605" name="Google Shape;605;p31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_1">
    <p:bg>
      <p:bgPr>
        <a:solidFill>
          <a:schemeClr val="dk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2"/>
          <p:cNvGrpSpPr/>
          <p:nvPr/>
        </p:nvGrpSpPr>
        <p:grpSpPr>
          <a:xfrm rot="10800000" flipH="1">
            <a:off x="-199863" y="449842"/>
            <a:ext cx="2802891" cy="1883694"/>
            <a:chOff x="4583450" y="1118650"/>
            <a:chExt cx="844575" cy="567600"/>
          </a:xfrm>
        </p:grpSpPr>
        <p:sp>
          <p:nvSpPr>
            <p:cNvPr id="611" name="Google Shape;611;p32"/>
            <p:cNvSpPr/>
            <p:nvPr/>
          </p:nvSpPr>
          <p:spPr>
            <a:xfrm>
              <a:off x="4648675" y="1183350"/>
              <a:ext cx="565225" cy="302300"/>
            </a:xfrm>
            <a:custGeom>
              <a:avLst/>
              <a:gdLst/>
              <a:ahLst/>
              <a:cxnLst/>
              <a:rect l="l" t="t" r="r" b="b"/>
              <a:pathLst>
                <a:path w="22609" h="12092" extrusionOk="0">
                  <a:moveTo>
                    <a:pt x="21237" y="0"/>
                  </a:moveTo>
                  <a:lnTo>
                    <a:pt x="16774" y="4464"/>
                  </a:lnTo>
                  <a:lnTo>
                    <a:pt x="13175" y="4464"/>
                  </a:lnTo>
                  <a:lnTo>
                    <a:pt x="5786" y="11852"/>
                  </a:lnTo>
                  <a:lnTo>
                    <a:pt x="3809" y="11852"/>
                  </a:lnTo>
                  <a:lnTo>
                    <a:pt x="2291" y="10335"/>
                  </a:lnTo>
                  <a:lnTo>
                    <a:pt x="1" y="10335"/>
                  </a:lnTo>
                  <a:lnTo>
                    <a:pt x="1" y="10574"/>
                  </a:lnTo>
                  <a:lnTo>
                    <a:pt x="2192" y="10574"/>
                  </a:lnTo>
                  <a:lnTo>
                    <a:pt x="3710" y="12092"/>
                  </a:lnTo>
                  <a:lnTo>
                    <a:pt x="5886" y="12092"/>
                  </a:lnTo>
                  <a:lnTo>
                    <a:pt x="13273" y="4703"/>
                  </a:lnTo>
                  <a:lnTo>
                    <a:pt x="16873" y="4703"/>
                  </a:lnTo>
                  <a:lnTo>
                    <a:pt x="21336" y="241"/>
                  </a:lnTo>
                  <a:lnTo>
                    <a:pt x="22609" y="241"/>
                  </a:lnTo>
                  <a:lnTo>
                    <a:pt x="22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648675" y="1425725"/>
              <a:ext cx="529925" cy="187725"/>
            </a:xfrm>
            <a:custGeom>
              <a:avLst/>
              <a:gdLst/>
              <a:ahLst/>
              <a:cxnLst/>
              <a:rect l="l" t="t" r="r" b="b"/>
              <a:pathLst>
                <a:path w="21197" h="7509" extrusionOk="0">
                  <a:moveTo>
                    <a:pt x="16250" y="1"/>
                  </a:moveTo>
                  <a:lnTo>
                    <a:pt x="14812" y="1439"/>
                  </a:lnTo>
                  <a:lnTo>
                    <a:pt x="11617" y="1439"/>
                  </a:lnTo>
                  <a:lnTo>
                    <a:pt x="5786" y="7270"/>
                  </a:lnTo>
                  <a:lnTo>
                    <a:pt x="1" y="7270"/>
                  </a:lnTo>
                  <a:lnTo>
                    <a:pt x="1" y="7509"/>
                  </a:lnTo>
                  <a:lnTo>
                    <a:pt x="5886" y="7509"/>
                  </a:lnTo>
                  <a:lnTo>
                    <a:pt x="11717" y="1678"/>
                  </a:lnTo>
                  <a:lnTo>
                    <a:pt x="14911" y="1678"/>
                  </a:lnTo>
                  <a:lnTo>
                    <a:pt x="16349" y="240"/>
                  </a:lnTo>
                  <a:lnTo>
                    <a:pt x="19524" y="240"/>
                  </a:lnTo>
                  <a:lnTo>
                    <a:pt x="21027" y="1743"/>
                  </a:lnTo>
                  <a:lnTo>
                    <a:pt x="21196" y="1573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169475" y="1461825"/>
              <a:ext cx="29350" cy="29375"/>
            </a:xfrm>
            <a:custGeom>
              <a:avLst/>
              <a:gdLst/>
              <a:ahLst/>
              <a:cxnLst/>
              <a:rect l="l" t="t" r="r" b="b"/>
              <a:pathLst>
                <a:path w="1174" h="1175" extrusionOk="0">
                  <a:moveTo>
                    <a:pt x="587" y="240"/>
                  </a:moveTo>
                  <a:cubicBezTo>
                    <a:pt x="778" y="240"/>
                    <a:pt x="934" y="396"/>
                    <a:pt x="934" y="588"/>
                  </a:cubicBezTo>
                  <a:cubicBezTo>
                    <a:pt x="934" y="779"/>
                    <a:pt x="778" y="935"/>
                    <a:pt x="587" y="935"/>
                  </a:cubicBezTo>
                  <a:cubicBezTo>
                    <a:pt x="396" y="935"/>
                    <a:pt x="239" y="779"/>
                    <a:pt x="239" y="588"/>
                  </a:cubicBezTo>
                  <a:cubicBezTo>
                    <a:pt x="239" y="396"/>
                    <a:pt x="396" y="240"/>
                    <a:pt x="587" y="240"/>
                  </a:cubicBezTo>
                  <a:close/>
                  <a:moveTo>
                    <a:pt x="587" y="1"/>
                  </a:moveTo>
                  <a:cubicBezTo>
                    <a:pt x="263" y="1"/>
                    <a:pt x="0" y="264"/>
                    <a:pt x="0" y="588"/>
                  </a:cubicBezTo>
                  <a:cubicBezTo>
                    <a:pt x="0" y="912"/>
                    <a:pt x="263" y="1174"/>
                    <a:pt x="587" y="1174"/>
                  </a:cubicBezTo>
                  <a:cubicBezTo>
                    <a:pt x="910" y="1174"/>
                    <a:pt x="1174" y="912"/>
                    <a:pt x="1174" y="588"/>
                  </a:cubicBezTo>
                  <a:cubicBezTo>
                    <a:pt x="1174" y="264"/>
                    <a:pt x="9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648675" y="1310925"/>
              <a:ext cx="770650" cy="346450"/>
            </a:xfrm>
            <a:custGeom>
              <a:avLst/>
              <a:gdLst/>
              <a:ahLst/>
              <a:cxnLst/>
              <a:rect l="l" t="t" r="r" b="b"/>
              <a:pathLst>
                <a:path w="30826" h="13858" extrusionOk="0">
                  <a:moveTo>
                    <a:pt x="30587" y="0"/>
                  </a:moveTo>
                  <a:lnTo>
                    <a:pt x="30587" y="2296"/>
                  </a:lnTo>
                  <a:lnTo>
                    <a:pt x="28550" y="4333"/>
                  </a:lnTo>
                  <a:lnTo>
                    <a:pt x="26453" y="4333"/>
                  </a:lnTo>
                  <a:lnTo>
                    <a:pt x="23038" y="7747"/>
                  </a:lnTo>
                  <a:lnTo>
                    <a:pt x="12615" y="7747"/>
                  </a:lnTo>
                  <a:lnTo>
                    <a:pt x="6745" y="13618"/>
                  </a:lnTo>
                  <a:lnTo>
                    <a:pt x="1" y="13618"/>
                  </a:lnTo>
                  <a:lnTo>
                    <a:pt x="1" y="13858"/>
                  </a:lnTo>
                  <a:lnTo>
                    <a:pt x="6844" y="13858"/>
                  </a:lnTo>
                  <a:lnTo>
                    <a:pt x="12715" y="7987"/>
                  </a:lnTo>
                  <a:lnTo>
                    <a:pt x="23138" y="7987"/>
                  </a:lnTo>
                  <a:lnTo>
                    <a:pt x="26553" y="4573"/>
                  </a:lnTo>
                  <a:lnTo>
                    <a:pt x="28649" y="4573"/>
                  </a:lnTo>
                  <a:lnTo>
                    <a:pt x="30826" y="2396"/>
                  </a:lnTo>
                  <a:lnTo>
                    <a:pt x="308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648675" y="1272475"/>
              <a:ext cx="579225" cy="299050"/>
            </a:xfrm>
            <a:custGeom>
              <a:avLst/>
              <a:gdLst/>
              <a:ahLst/>
              <a:cxnLst/>
              <a:rect l="l" t="t" r="r" b="b"/>
              <a:pathLst>
                <a:path w="23169" h="11962" extrusionOk="0">
                  <a:moveTo>
                    <a:pt x="20264" y="0"/>
                  </a:moveTo>
                  <a:lnTo>
                    <a:pt x="17367" y="2896"/>
                  </a:lnTo>
                  <a:lnTo>
                    <a:pt x="13733" y="2896"/>
                  </a:lnTo>
                  <a:lnTo>
                    <a:pt x="4908" y="11721"/>
                  </a:lnTo>
                  <a:lnTo>
                    <a:pt x="1" y="11721"/>
                  </a:lnTo>
                  <a:lnTo>
                    <a:pt x="1" y="11962"/>
                  </a:lnTo>
                  <a:lnTo>
                    <a:pt x="5007" y="11962"/>
                  </a:lnTo>
                  <a:lnTo>
                    <a:pt x="13833" y="3135"/>
                  </a:lnTo>
                  <a:lnTo>
                    <a:pt x="17467" y="3135"/>
                  </a:lnTo>
                  <a:lnTo>
                    <a:pt x="20362" y="240"/>
                  </a:lnTo>
                  <a:lnTo>
                    <a:pt x="23169" y="240"/>
                  </a:lnTo>
                  <a:lnTo>
                    <a:pt x="23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072275" y="133447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1"/>
                    <a:pt x="0" y="468"/>
                  </a:cubicBezTo>
                  <a:cubicBezTo>
                    <a:pt x="0" y="727"/>
                    <a:pt x="210" y="935"/>
                    <a:pt x="467" y="935"/>
                  </a:cubicBezTo>
                  <a:cubicBezTo>
                    <a:pt x="725" y="935"/>
                    <a:pt x="934" y="727"/>
                    <a:pt x="934" y="468"/>
                  </a:cubicBezTo>
                  <a:cubicBezTo>
                    <a:pt x="934" y="211"/>
                    <a:pt x="725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404650" y="129922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0"/>
                    <a:pt x="0" y="468"/>
                  </a:cubicBezTo>
                  <a:cubicBezTo>
                    <a:pt x="0" y="726"/>
                    <a:pt x="210" y="935"/>
                    <a:pt x="467" y="935"/>
                  </a:cubicBezTo>
                  <a:cubicBezTo>
                    <a:pt x="726" y="935"/>
                    <a:pt x="934" y="726"/>
                    <a:pt x="934" y="468"/>
                  </a:cubicBezTo>
                  <a:cubicBezTo>
                    <a:pt x="934" y="210"/>
                    <a:pt x="726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912575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4941500" y="1640025"/>
              <a:ext cx="19725" cy="1967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497047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499942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028400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4677900" y="13968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706825" y="13968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47358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476475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7937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466502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468497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6949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7048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7154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47233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4755350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7365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76457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998925" y="1201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982225" y="12197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67995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698775" y="1283375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71960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73942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75927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779075" y="1284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964475" y="140165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983300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004125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1" y="1"/>
                    <a:pt x="1" y="91"/>
                    <a:pt x="1" y="202"/>
                  </a:cubicBezTo>
                  <a:cubicBezTo>
                    <a:pt x="1" y="314"/>
                    <a:pt x="91" y="405"/>
                    <a:pt x="203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023950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5" y="314"/>
                    <a:pt x="405" y="202"/>
                  </a:cubicBezTo>
                  <a:cubicBezTo>
                    <a:pt x="405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042800" y="1400650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1"/>
                  </a:moveTo>
                  <a:cubicBezTo>
                    <a:pt x="332" y="81"/>
                    <a:pt x="405" y="153"/>
                    <a:pt x="405" y="242"/>
                  </a:cubicBezTo>
                  <a:cubicBezTo>
                    <a:pt x="405" y="332"/>
                    <a:pt x="332" y="405"/>
                    <a:pt x="242" y="405"/>
                  </a:cubicBezTo>
                  <a:cubicBezTo>
                    <a:pt x="153" y="405"/>
                    <a:pt x="81" y="332"/>
                    <a:pt x="81" y="242"/>
                  </a:cubicBezTo>
                  <a:cubicBezTo>
                    <a:pt x="81" y="153"/>
                    <a:pt x="153" y="81"/>
                    <a:pt x="242" y="81"/>
                  </a:cubicBezTo>
                  <a:close/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cubicBezTo>
                    <a:pt x="0" y="376"/>
                    <a:pt x="109" y="484"/>
                    <a:pt x="242" y="484"/>
                  </a:cubicBezTo>
                  <a:cubicBezTo>
                    <a:pt x="376" y="484"/>
                    <a:pt x="484" y="376"/>
                    <a:pt x="484" y="242"/>
                  </a:cubicBez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062625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47390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4757925" y="1674125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0"/>
                  </a:moveTo>
                  <a:cubicBezTo>
                    <a:pt x="331" y="80"/>
                    <a:pt x="404" y="154"/>
                    <a:pt x="404" y="243"/>
                  </a:cubicBezTo>
                  <a:cubicBezTo>
                    <a:pt x="404" y="332"/>
                    <a:pt x="331" y="405"/>
                    <a:pt x="242" y="405"/>
                  </a:cubicBezTo>
                  <a:cubicBezTo>
                    <a:pt x="153" y="405"/>
                    <a:pt x="79" y="332"/>
                    <a:pt x="79" y="243"/>
                  </a:cubicBezTo>
                  <a:cubicBezTo>
                    <a:pt x="79" y="154"/>
                    <a:pt x="153" y="80"/>
                    <a:pt x="242" y="80"/>
                  </a:cubicBezTo>
                  <a:close/>
                  <a:moveTo>
                    <a:pt x="242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ubicBezTo>
                    <a:pt x="375" y="485"/>
                    <a:pt x="484" y="376"/>
                    <a:pt x="484" y="243"/>
                  </a:cubicBezTo>
                  <a:cubicBezTo>
                    <a:pt x="484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4777725" y="1674125"/>
              <a:ext cx="12150" cy="12125"/>
            </a:xfrm>
            <a:custGeom>
              <a:avLst/>
              <a:gdLst/>
              <a:ahLst/>
              <a:cxnLst/>
              <a:rect l="l" t="t" r="r" b="b"/>
              <a:pathLst>
                <a:path w="486" h="485" extrusionOk="0">
                  <a:moveTo>
                    <a:pt x="244" y="80"/>
                  </a:moveTo>
                  <a:cubicBezTo>
                    <a:pt x="333" y="80"/>
                    <a:pt x="405" y="154"/>
                    <a:pt x="405" y="243"/>
                  </a:cubicBezTo>
                  <a:cubicBezTo>
                    <a:pt x="405" y="332"/>
                    <a:pt x="333" y="405"/>
                    <a:pt x="244" y="405"/>
                  </a:cubicBezTo>
                  <a:cubicBezTo>
                    <a:pt x="154" y="405"/>
                    <a:pt x="81" y="332"/>
                    <a:pt x="81" y="243"/>
                  </a:cubicBezTo>
                  <a:cubicBezTo>
                    <a:pt x="81" y="154"/>
                    <a:pt x="154" y="80"/>
                    <a:pt x="244" y="80"/>
                  </a:cubicBezTo>
                  <a:close/>
                  <a:moveTo>
                    <a:pt x="244" y="1"/>
                  </a:moveTo>
                  <a:cubicBezTo>
                    <a:pt x="110" y="1"/>
                    <a:pt x="1" y="109"/>
                    <a:pt x="1" y="243"/>
                  </a:cubicBezTo>
                  <a:cubicBezTo>
                    <a:pt x="1" y="376"/>
                    <a:pt x="110" y="485"/>
                    <a:pt x="244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7985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817400" y="167412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4"/>
                    <a:pt x="405" y="243"/>
                  </a:cubicBezTo>
                  <a:cubicBezTo>
                    <a:pt x="405" y="332"/>
                    <a:pt x="332" y="405"/>
                    <a:pt x="243" y="405"/>
                  </a:cubicBezTo>
                  <a:cubicBezTo>
                    <a:pt x="153" y="405"/>
                    <a:pt x="81" y="332"/>
                    <a:pt x="81" y="243"/>
                  </a:cubicBezTo>
                  <a:cubicBezTo>
                    <a:pt x="81" y="154"/>
                    <a:pt x="153" y="80"/>
                    <a:pt x="243" y="80"/>
                  </a:cubicBezTo>
                  <a:close/>
                  <a:moveTo>
                    <a:pt x="243" y="1"/>
                  </a:moveTo>
                  <a:cubicBezTo>
                    <a:pt x="109" y="1"/>
                    <a:pt x="0" y="109"/>
                    <a:pt x="0" y="243"/>
                  </a:cubicBezTo>
                  <a:cubicBezTo>
                    <a:pt x="0" y="376"/>
                    <a:pt x="109" y="485"/>
                    <a:pt x="243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838250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648675" y="1343400"/>
              <a:ext cx="720050" cy="40975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632825" y="1311800"/>
              <a:ext cx="670500" cy="53100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633550" y="1118650"/>
              <a:ext cx="370425" cy="88825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616850" y="1136950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subTitle" idx="1"/>
          </p:nvPr>
        </p:nvSpPr>
        <p:spPr>
          <a:xfrm>
            <a:off x="2884400" y="3128075"/>
            <a:ext cx="33753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8"/>
          <p:cNvCxnSpPr/>
          <p:nvPr/>
        </p:nvCxnSpPr>
        <p:spPr>
          <a:xfrm>
            <a:off x="3949650" y="2921550"/>
            <a:ext cx="124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146650" y="2101375"/>
            <a:ext cx="685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"/>
          </p:nvPr>
        </p:nvSpPr>
        <p:spPr>
          <a:xfrm>
            <a:off x="76277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"/>
          </p:nvPr>
        </p:nvSpPr>
        <p:spPr>
          <a:xfrm>
            <a:off x="92822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3"/>
          </p:nvPr>
        </p:nvSpPr>
        <p:spPr>
          <a:xfrm>
            <a:off x="3502200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4"/>
          </p:nvPr>
        </p:nvSpPr>
        <p:spPr>
          <a:xfrm>
            <a:off x="3667638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5"/>
          </p:nvPr>
        </p:nvSpPr>
        <p:spPr>
          <a:xfrm>
            <a:off x="624162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6"/>
          </p:nvPr>
        </p:nvSpPr>
        <p:spPr>
          <a:xfrm>
            <a:off x="640707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3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204" name="Google Shape;204;p13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7543875" y="796288"/>
            <a:ext cx="928550" cy="99334"/>
            <a:chOff x="7596525" y="772450"/>
            <a:chExt cx="928550" cy="99334"/>
          </a:xfrm>
        </p:grpSpPr>
        <p:sp>
          <p:nvSpPr>
            <p:cNvPr id="209" name="Google Shape;209;p13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713225" y="1470113"/>
            <a:ext cx="387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1"/>
          </p:nvPr>
        </p:nvSpPr>
        <p:spPr>
          <a:xfrm>
            <a:off x="724175" y="2533375"/>
            <a:ext cx="3600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713225" y="539500"/>
            <a:ext cx="784258" cy="385347"/>
            <a:chOff x="1545800" y="3494150"/>
            <a:chExt cx="784258" cy="385347"/>
          </a:xfrm>
        </p:grpSpPr>
        <p:sp>
          <p:nvSpPr>
            <p:cNvPr id="222" name="Google Shape;222;p14"/>
            <p:cNvSpPr/>
            <p:nvPr/>
          </p:nvSpPr>
          <p:spPr>
            <a:xfrm>
              <a:off x="1545800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697361" y="3494150"/>
              <a:ext cx="28548" cy="385347"/>
            </a:xfrm>
            <a:custGeom>
              <a:avLst/>
              <a:gdLst/>
              <a:ahLst/>
              <a:cxnLst/>
              <a:rect l="l" t="t" r="r" b="b"/>
              <a:pathLst>
                <a:path w="259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772535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84781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928174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988247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2231406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088222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230139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4"/>
          <p:cNvGrpSpPr/>
          <p:nvPr/>
        </p:nvGrpSpPr>
        <p:grpSpPr>
          <a:xfrm>
            <a:off x="-828210" y="4445877"/>
            <a:ext cx="5715425" cy="385346"/>
            <a:chOff x="377500" y="4371675"/>
            <a:chExt cx="8388999" cy="565603"/>
          </a:xfrm>
        </p:grpSpPr>
        <p:sp>
          <p:nvSpPr>
            <p:cNvPr id="232" name="Google Shape;232;p14"/>
            <p:cNvSpPr/>
            <p:nvPr/>
          </p:nvSpPr>
          <p:spPr>
            <a:xfrm>
              <a:off x="494280" y="4637709"/>
              <a:ext cx="8234884" cy="299569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691926" y="4606716"/>
              <a:ext cx="74573" cy="74469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77500" y="4404467"/>
              <a:ext cx="7868788" cy="389376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204603" y="4371675"/>
              <a:ext cx="74573" cy="7457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1"/>
          </p:nvPr>
        </p:nvSpPr>
        <p:spPr>
          <a:xfrm>
            <a:off x="2134475" y="1740650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2"/>
          </p:nvPr>
        </p:nvSpPr>
        <p:spPr>
          <a:xfrm>
            <a:off x="213447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3"/>
          </p:nvPr>
        </p:nvSpPr>
        <p:spPr>
          <a:xfrm>
            <a:off x="5614825" y="1740650"/>
            <a:ext cx="28575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4"/>
          </p:nvPr>
        </p:nvSpPr>
        <p:spPr>
          <a:xfrm>
            <a:off x="561482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5"/>
          </p:nvPr>
        </p:nvSpPr>
        <p:spPr>
          <a:xfrm>
            <a:off x="2134475" y="3188975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6"/>
          </p:nvPr>
        </p:nvSpPr>
        <p:spPr>
          <a:xfrm>
            <a:off x="213447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7"/>
          </p:nvPr>
        </p:nvSpPr>
        <p:spPr>
          <a:xfrm>
            <a:off x="5614825" y="3188975"/>
            <a:ext cx="235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8"/>
          </p:nvPr>
        </p:nvSpPr>
        <p:spPr>
          <a:xfrm>
            <a:off x="561482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 idx="9" hasCustomPrompt="1"/>
          </p:nvPr>
        </p:nvSpPr>
        <p:spPr>
          <a:xfrm>
            <a:off x="1145525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13" hasCustomPrompt="1"/>
          </p:nvPr>
        </p:nvSpPr>
        <p:spPr>
          <a:xfrm>
            <a:off x="4616600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6"/>
          <p:cNvSpPr txBox="1">
            <a:spLocks noGrp="1"/>
          </p:cNvSpPr>
          <p:nvPr>
            <p:ph type="title" idx="14" hasCustomPrompt="1"/>
          </p:nvPr>
        </p:nvSpPr>
        <p:spPr>
          <a:xfrm>
            <a:off x="1145525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15" hasCustomPrompt="1"/>
          </p:nvPr>
        </p:nvSpPr>
        <p:spPr>
          <a:xfrm>
            <a:off x="4616600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grpSp>
        <p:nvGrpSpPr>
          <p:cNvPr id="270" name="Google Shape;270;p16"/>
          <p:cNvGrpSpPr/>
          <p:nvPr/>
        </p:nvGrpSpPr>
        <p:grpSpPr>
          <a:xfrm>
            <a:off x="6837488" y="284925"/>
            <a:ext cx="4246224" cy="387051"/>
            <a:chOff x="5890813" y="400625"/>
            <a:chExt cx="4246224" cy="387051"/>
          </a:xfrm>
        </p:grpSpPr>
        <p:sp>
          <p:nvSpPr>
            <p:cNvPr id="271" name="Google Shape;271;p16"/>
            <p:cNvSpPr/>
            <p:nvPr/>
          </p:nvSpPr>
          <p:spPr>
            <a:xfrm>
              <a:off x="5982413" y="493467"/>
              <a:ext cx="4154624" cy="294208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5890813" y="452247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6365427" y="463348"/>
              <a:ext cx="3771610" cy="197329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6299211" y="400625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6"/>
          <p:cNvGrpSpPr/>
          <p:nvPr/>
        </p:nvGrpSpPr>
        <p:grpSpPr>
          <a:xfrm>
            <a:off x="713228" y="4470795"/>
            <a:ext cx="916797" cy="98075"/>
            <a:chOff x="4810525" y="1175150"/>
            <a:chExt cx="133675" cy="14300"/>
          </a:xfrm>
        </p:grpSpPr>
        <p:sp>
          <p:nvSpPr>
            <p:cNvPr id="276" name="Google Shape;276;p16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 txBox="1">
            <a:spLocks noGrp="1"/>
          </p:cNvSpPr>
          <p:nvPr>
            <p:ph type="title"/>
          </p:nvPr>
        </p:nvSpPr>
        <p:spPr>
          <a:xfrm>
            <a:off x="713225" y="2321925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6" name="Google Shape;506;p27"/>
          <p:cNvSpPr txBox="1">
            <a:spLocks noGrp="1"/>
          </p:cNvSpPr>
          <p:nvPr>
            <p:ph type="subTitle" idx="1"/>
          </p:nvPr>
        </p:nvSpPr>
        <p:spPr>
          <a:xfrm>
            <a:off x="713225" y="3335550"/>
            <a:ext cx="3500700" cy="1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07" name="Google Shape;507;p27"/>
          <p:cNvGrpSpPr/>
          <p:nvPr/>
        </p:nvGrpSpPr>
        <p:grpSpPr>
          <a:xfrm>
            <a:off x="7543900" y="539500"/>
            <a:ext cx="928550" cy="99334"/>
            <a:chOff x="7596525" y="772450"/>
            <a:chExt cx="928550" cy="99334"/>
          </a:xfrm>
        </p:grpSpPr>
        <p:sp>
          <p:nvSpPr>
            <p:cNvPr id="508" name="Google Shape;508;p27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9"/>
          <p:cNvGrpSpPr/>
          <p:nvPr/>
        </p:nvGrpSpPr>
        <p:grpSpPr>
          <a:xfrm flipH="1">
            <a:off x="7405325" y="262700"/>
            <a:ext cx="1997650" cy="693500"/>
            <a:chOff x="6541275" y="2323925"/>
            <a:chExt cx="1997650" cy="693500"/>
          </a:xfrm>
        </p:grpSpPr>
        <p:sp>
          <p:nvSpPr>
            <p:cNvPr id="562" name="Google Shape;562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9"/>
          <p:cNvGrpSpPr/>
          <p:nvPr/>
        </p:nvGrpSpPr>
        <p:grpSpPr>
          <a:xfrm>
            <a:off x="-285600" y="4222125"/>
            <a:ext cx="1997650" cy="693500"/>
            <a:chOff x="6541275" y="2323925"/>
            <a:chExt cx="1997650" cy="693500"/>
          </a:xfrm>
        </p:grpSpPr>
        <p:sp>
          <p:nvSpPr>
            <p:cNvPr id="580" name="Google Shape;580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3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0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599" name="Google Shape;599;p30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59" r:id="rId4"/>
    <p:sldLayoutId id="2147483660" r:id="rId5"/>
    <p:sldLayoutId id="2147483662" r:id="rId6"/>
    <p:sldLayoutId id="2147483673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ctrTitle"/>
          </p:nvPr>
        </p:nvSpPr>
        <p:spPr>
          <a:xfrm>
            <a:off x="1306675" y="1450800"/>
            <a:ext cx="6468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Myoelectric Prosthetics</a:t>
            </a:r>
            <a:endParaRPr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Soryan Kumar, Cat Nguyen, Daniel Chan</a:t>
            </a:r>
            <a:endParaRPr/>
          </a:p>
        </p:txBody>
      </p:sp>
      <p:sp>
        <p:nvSpPr>
          <p:cNvPr id="684" name="Google Shape;684;p35"/>
          <p:cNvSpPr/>
          <p:nvPr/>
        </p:nvSpPr>
        <p:spPr>
          <a:xfrm>
            <a:off x="1731368" y="510873"/>
            <a:ext cx="106449" cy="106540"/>
          </a:xfrm>
          <a:custGeom>
            <a:avLst/>
            <a:gdLst/>
            <a:ahLst/>
            <a:cxnLst/>
            <a:rect l="l" t="t" r="r" b="b"/>
            <a:pathLst>
              <a:path w="1175" h="1176" extrusionOk="0">
                <a:moveTo>
                  <a:pt x="588" y="241"/>
                </a:moveTo>
                <a:cubicBezTo>
                  <a:pt x="779" y="241"/>
                  <a:pt x="935" y="396"/>
                  <a:pt x="935" y="588"/>
                </a:cubicBezTo>
                <a:cubicBezTo>
                  <a:pt x="935" y="780"/>
                  <a:pt x="779" y="935"/>
                  <a:pt x="588" y="935"/>
                </a:cubicBezTo>
                <a:cubicBezTo>
                  <a:pt x="397" y="935"/>
                  <a:pt x="240" y="780"/>
                  <a:pt x="240" y="588"/>
                </a:cubicBezTo>
                <a:cubicBezTo>
                  <a:pt x="240" y="396"/>
                  <a:pt x="397" y="241"/>
                  <a:pt x="588" y="241"/>
                </a:cubicBezTo>
                <a:close/>
                <a:moveTo>
                  <a:pt x="588" y="1"/>
                </a:moveTo>
                <a:cubicBezTo>
                  <a:pt x="265" y="1"/>
                  <a:pt x="1" y="264"/>
                  <a:pt x="1" y="588"/>
                </a:cubicBezTo>
                <a:cubicBezTo>
                  <a:pt x="1" y="911"/>
                  <a:pt x="265" y="1175"/>
                  <a:pt x="588" y="1175"/>
                </a:cubicBezTo>
                <a:cubicBezTo>
                  <a:pt x="912" y="1175"/>
                  <a:pt x="1174" y="911"/>
                  <a:pt x="1174" y="588"/>
                </a:cubicBezTo>
                <a:cubicBezTo>
                  <a:pt x="1174" y="264"/>
                  <a:pt x="912" y="1"/>
                  <a:pt x="5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7" y="248419"/>
            <a:ext cx="2322856" cy="779298"/>
          </a:xfrm>
          <a:custGeom>
            <a:avLst/>
            <a:gdLst/>
            <a:ahLst/>
            <a:cxnLst/>
            <a:rect l="l" t="t" r="r" b="b"/>
            <a:pathLst>
              <a:path w="25640" h="8602" extrusionOk="0">
                <a:moveTo>
                  <a:pt x="1" y="1"/>
                </a:moveTo>
                <a:lnTo>
                  <a:pt x="1" y="240"/>
                </a:lnTo>
                <a:lnTo>
                  <a:pt x="11937" y="240"/>
                </a:lnTo>
                <a:lnTo>
                  <a:pt x="13374" y="1678"/>
                </a:lnTo>
                <a:lnTo>
                  <a:pt x="15052" y="1678"/>
                </a:lnTo>
                <a:lnTo>
                  <a:pt x="18376" y="5002"/>
                </a:lnTo>
                <a:lnTo>
                  <a:pt x="18376" y="6400"/>
                </a:lnTo>
                <a:lnTo>
                  <a:pt x="19504" y="7529"/>
                </a:lnTo>
                <a:lnTo>
                  <a:pt x="24397" y="7529"/>
                </a:lnTo>
                <a:lnTo>
                  <a:pt x="25470" y="8602"/>
                </a:lnTo>
                <a:lnTo>
                  <a:pt x="25640" y="8433"/>
                </a:lnTo>
                <a:lnTo>
                  <a:pt x="24496" y="7289"/>
                </a:lnTo>
                <a:lnTo>
                  <a:pt x="19604" y="7289"/>
                </a:lnTo>
                <a:lnTo>
                  <a:pt x="18615" y="6301"/>
                </a:lnTo>
                <a:lnTo>
                  <a:pt x="18615" y="4903"/>
                </a:lnTo>
                <a:lnTo>
                  <a:pt x="15151" y="1439"/>
                </a:lnTo>
                <a:lnTo>
                  <a:pt x="13473" y="1439"/>
                </a:lnTo>
                <a:lnTo>
                  <a:pt x="120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7" y="356952"/>
            <a:ext cx="2822578" cy="812547"/>
          </a:xfrm>
          <a:custGeom>
            <a:avLst/>
            <a:gdLst/>
            <a:ahLst/>
            <a:cxnLst/>
            <a:rect l="l" t="t" r="r" b="b"/>
            <a:pathLst>
              <a:path w="31156" h="8969" extrusionOk="0">
                <a:moveTo>
                  <a:pt x="1" y="1"/>
                </a:moveTo>
                <a:lnTo>
                  <a:pt x="1" y="241"/>
                </a:lnTo>
                <a:lnTo>
                  <a:pt x="11537" y="241"/>
                </a:lnTo>
                <a:lnTo>
                  <a:pt x="18771" y="7474"/>
                </a:lnTo>
                <a:lnTo>
                  <a:pt x="23837" y="7474"/>
                </a:lnTo>
                <a:lnTo>
                  <a:pt x="25333" y="8969"/>
                </a:lnTo>
                <a:lnTo>
                  <a:pt x="31156" y="8969"/>
                </a:lnTo>
                <a:lnTo>
                  <a:pt x="31156" y="8729"/>
                </a:lnTo>
                <a:lnTo>
                  <a:pt x="25432" y="8729"/>
                </a:lnTo>
                <a:lnTo>
                  <a:pt x="23937" y="7235"/>
                </a:lnTo>
                <a:lnTo>
                  <a:pt x="18870" y="7235"/>
                </a:lnTo>
                <a:lnTo>
                  <a:pt x="11671" y="36"/>
                </a:lnTo>
                <a:lnTo>
                  <a:pt x="116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7" y="472732"/>
            <a:ext cx="1929311" cy="1013667"/>
          </a:xfrm>
          <a:custGeom>
            <a:avLst/>
            <a:gdLst/>
            <a:ahLst/>
            <a:cxnLst/>
            <a:rect l="l" t="t" r="r" b="b"/>
            <a:pathLst>
              <a:path w="21296" h="11189" extrusionOk="0">
                <a:moveTo>
                  <a:pt x="1" y="1"/>
                </a:moveTo>
                <a:lnTo>
                  <a:pt x="1" y="240"/>
                </a:lnTo>
                <a:lnTo>
                  <a:pt x="10579" y="240"/>
                </a:lnTo>
                <a:lnTo>
                  <a:pt x="15619" y="5281"/>
                </a:lnTo>
                <a:lnTo>
                  <a:pt x="15619" y="6800"/>
                </a:lnTo>
                <a:lnTo>
                  <a:pt x="17527" y="8708"/>
                </a:lnTo>
                <a:lnTo>
                  <a:pt x="18646" y="8708"/>
                </a:lnTo>
                <a:lnTo>
                  <a:pt x="21126" y="11188"/>
                </a:lnTo>
                <a:lnTo>
                  <a:pt x="21296" y="11019"/>
                </a:lnTo>
                <a:lnTo>
                  <a:pt x="18745" y="8468"/>
                </a:lnTo>
                <a:lnTo>
                  <a:pt x="17626" y="8468"/>
                </a:lnTo>
                <a:lnTo>
                  <a:pt x="15859" y="6700"/>
                </a:lnTo>
                <a:lnTo>
                  <a:pt x="15859" y="5182"/>
                </a:lnTo>
                <a:lnTo>
                  <a:pt x="106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7" y="798330"/>
            <a:ext cx="1531871" cy="669497"/>
          </a:xfrm>
          <a:custGeom>
            <a:avLst/>
            <a:gdLst/>
            <a:ahLst/>
            <a:cxnLst/>
            <a:rect l="l" t="t" r="r" b="b"/>
            <a:pathLst>
              <a:path w="16909" h="7390" extrusionOk="0">
                <a:moveTo>
                  <a:pt x="1" y="1"/>
                </a:moveTo>
                <a:lnTo>
                  <a:pt x="1" y="241"/>
                </a:lnTo>
                <a:lnTo>
                  <a:pt x="3789" y="241"/>
                </a:lnTo>
                <a:lnTo>
                  <a:pt x="5417" y="1868"/>
                </a:lnTo>
                <a:lnTo>
                  <a:pt x="11218" y="1868"/>
                </a:lnTo>
                <a:lnTo>
                  <a:pt x="16739" y="7389"/>
                </a:lnTo>
                <a:lnTo>
                  <a:pt x="16908" y="7220"/>
                </a:lnTo>
                <a:lnTo>
                  <a:pt x="11317" y="1628"/>
                </a:lnTo>
                <a:lnTo>
                  <a:pt x="5516" y="1628"/>
                </a:lnTo>
                <a:lnTo>
                  <a:pt x="3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1496365" y="1437297"/>
            <a:ext cx="106449" cy="106359"/>
          </a:xfrm>
          <a:custGeom>
            <a:avLst/>
            <a:gdLst/>
            <a:ahLst/>
            <a:cxnLst/>
            <a:rect l="l" t="t" r="r" b="b"/>
            <a:pathLst>
              <a:path w="1175" h="1174" extrusionOk="0">
                <a:moveTo>
                  <a:pt x="588" y="240"/>
                </a:moveTo>
                <a:cubicBezTo>
                  <a:pt x="779" y="240"/>
                  <a:pt x="935" y="396"/>
                  <a:pt x="935" y="587"/>
                </a:cubicBezTo>
                <a:cubicBezTo>
                  <a:pt x="935" y="779"/>
                  <a:pt x="779" y="934"/>
                  <a:pt x="588" y="934"/>
                </a:cubicBezTo>
                <a:cubicBezTo>
                  <a:pt x="396" y="934"/>
                  <a:pt x="240" y="779"/>
                  <a:pt x="240" y="587"/>
                </a:cubicBezTo>
                <a:cubicBezTo>
                  <a:pt x="240" y="396"/>
                  <a:pt x="396" y="240"/>
                  <a:pt x="588" y="240"/>
                </a:cubicBezTo>
                <a:close/>
                <a:moveTo>
                  <a:pt x="588" y="0"/>
                </a:moveTo>
                <a:cubicBezTo>
                  <a:pt x="264" y="0"/>
                  <a:pt x="1" y="264"/>
                  <a:pt x="1" y="587"/>
                </a:cubicBezTo>
                <a:cubicBezTo>
                  <a:pt x="1" y="911"/>
                  <a:pt x="264" y="1174"/>
                  <a:pt x="588" y="1174"/>
                </a:cubicBezTo>
                <a:cubicBezTo>
                  <a:pt x="912" y="1174"/>
                  <a:pt x="1174" y="911"/>
                  <a:pt x="1174" y="587"/>
                </a:cubicBezTo>
                <a:cubicBezTo>
                  <a:pt x="1174" y="264"/>
                  <a:pt x="912" y="0"/>
                  <a:pt x="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2805281" y="1116228"/>
            <a:ext cx="84706" cy="84797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8" y="1"/>
                </a:moveTo>
                <a:cubicBezTo>
                  <a:pt x="210" y="1"/>
                  <a:pt x="1" y="210"/>
                  <a:pt x="1" y="468"/>
                </a:cubicBezTo>
                <a:cubicBezTo>
                  <a:pt x="1" y="726"/>
                  <a:pt x="210" y="935"/>
                  <a:pt x="468" y="935"/>
                </a:cubicBezTo>
                <a:cubicBezTo>
                  <a:pt x="726" y="935"/>
                  <a:pt x="935" y="726"/>
                  <a:pt x="935" y="468"/>
                </a:cubicBezTo>
                <a:cubicBezTo>
                  <a:pt x="935" y="210"/>
                  <a:pt x="726" y="1"/>
                  <a:pt x="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210731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315731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7" y="788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420640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0" y="0"/>
                </a:moveTo>
                <a:lnTo>
                  <a:pt x="0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5"/>
          <p:cNvSpPr/>
          <p:nvPr/>
        </p:nvSpPr>
        <p:spPr>
          <a:xfrm>
            <a:off x="525549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630458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9694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169239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20511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241171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27949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308121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>
            <a:off x="42426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5"/>
          <p:cNvSpPr/>
          <p:nvPr/>
        </p:nvSpPr>
        <p:spPr>
          <a:xfrm>
            <a:off x="355955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5"/>
          <p:cNvSpPr/>
          <p:nvPr/>
        </p:nvSpPr>
        <p:spPr>
          <a:xfrm>
            <a:off x="457602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5"/>
          <p:cNvSpPr/>
          <p:nvPr/>
        </p:nvSpPr>
        <p:spPr>
          <a:xfrm>
            <a:off x="60382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5"/>
          <p:cNvSpPr/>
          <p:nvPr/>
        </p:nvSpPr>
        <p:spPr>
          <a:xfrm>
            <a:off x="676118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5"/>
          <p:cNvSpPr/>
          <p:nvPr/>
        </p:nvSpPr>
        <p:spPr>
          <a:xfrm>
            <a:off x="71199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5"/>
          <p:cNvSpPr/>
          <p:nvPr/>
        </p:nvSpPr>
        <p:spPr>
          <a:xfrm>
            <a:off x="74805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5"/>
          <p:cNvSpPr/>
          <p:nvPr/>
        </p:nvSpPr>
        <p:spPr>
          <a:xfrm>
            <a:off x="78637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5"/>
          <p:cNvSpPr/>
          <p:nvPr/>
        </p:nvSpPr>
        <p:spPr>
          <a:xfrm>
            <a:off x="81500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93114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5"/>
          <p:cNvSpPr/>
          <p:nvPr/>
        </p:nvSpPr>
        <p:spPr>
          <a:xfrm>
            <a:off x="862834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5"/>
          <p:cNvSpPr/>
          <p:nvPr/>
        </p:nvSpPr>
        <p:spPr>
          <a:xfrm>
            <a:off x="964481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5"/>
          <p:cNvSpPr/>
          <p:nvPr/>
        </p:nvSpPr>
        <p:spPr>
          <a:xfrm>
            <a:off x="59075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5"/>
          <p:cNvSpPr/>
          <p:nvPr/>
        </p:nvSpPr>
        <p:spPr>
          <a:xfrm>
            <a:off x="127293" y="291904"/>
            <a:ext cx="43939" cy="43848"/>
          </a:xfrm>
          <a:custGeom>
            <a:avLst/>
            <a:gdLst/>
            <a:ahLst/>
            <a:cxnLst/>
            <a:rect l="l" t="t" r="r" b="b"/>
            <a:pathLst>
              <a:path w="485" h="484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4"/>
                  <a:pt x="243" y="404"/>
                </a:cubicBezTo>
                <a:cubicBezTo>
                  <a:pt x="154" y="404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8"/>
                  <a:pt x="1" y="242"/>
                </a:cubicBezTo>
                <a:cubicBezTo>
                  <a:pt x="1" y="375"/>
                  <a:pt x="109" y="484"/>
                  <a:pt x="243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8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5"/>
          <p:cNvSpPr/>
          <p:nvPr/>
        </p:nvSpPr>
        <p:spPr>
          <a:xfrm>
            <a:off x="202759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274691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5"/>
          <p:cNvSpPr/>
          <p:nvPr/>
        </p:nvSpPr>
        <p:spPr>
          <a:xfrm>
            <a:off x="346533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5"/>
          <p:cNvSpPr/>
          <p:nvPr/>
        </p:nvSpPr>
        <p:spPr>
          <a:xfrm>
            <a:off x="418375" y="295528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5"/>
          <p:cNvSpPr/>
          <p:nvPr/>
        </p:nvSpPr>
        <p:spPr>
          <a:xfrm>
            <a:off x="1393902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5"/>
          <p:cNvSpPr/>
          <p:nvPr/>
        </p:nvSpPr>
        <p:spPr>
          <a:xfrm>
            <a:off x="1462120" y="143329"/>
            <a:ext cx="43939" cy="439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5"/>
                  <a:pt x="243" y="405"/>
                </a:cubicBezTo>
                <a:cubicBezTo>
                  <a:pt x="154" y="405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1537585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160951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>
            <a:off x="1681360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>
            <a:off x="1753202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>
            <a:off x="185919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>
            <a:off x="7" y="717248"/>
            <a:ext cx="2635499" cy="656814"/>
          </a:xfrm>
          <a:custGeom>
            <a:avLst/>
            <a:gdLst/>
            <a:ahLst/>
            <a:cxnLst/>
            <a:rect l="l" t="t" r="r" b="b"/>
            <a:pathLst>
              <a:path w="29091" h="7250" extrusionOk="0">
                <a:moveTo>
                  <a:pt x="1" y="1"/>
                </a:moveTo>
                <a:lnTo>
                  <a:pt x="1" y="81"/>
                </a:lnTo>
                <a:lnTo>
                  <a:pt x="10781" y="81"/>
                </a:lnTo>
                <a:lnTo>
                  <a:pt x="17938" y="7237"/>
                </a:lnTo>
                <a:lnTo>
                  <a:pt x="17949" y="7250"/>
                </a:lnTo>
                <a:lnTo>
                  <a:pt x="29090" y="7250"/>
                </a:lnTo>
                <a:lnTo>
                  <a:pt x="29090" y="7169"/>
                </a:lnTo>
                <a:lnTo>
                  <a:pt x="17982" y="7169"/>
                </a:lnTo>
                <a:lnTo>
                  <a:pt x="108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>
            <a:off x="7" y="161538"/>
            <a:ext cx="2222567" cy="635977"/>
          </a:xfrm>
          <a:custGeom>
            <a:avLst/>
            <a:gdLst/>
            <a:ahLst/>
            <a:cxnLst/>
            <a:rect l="l" t="t" r="r" b="b"/>
            <a:pathLst>
              <a:path w="24533" h="7020" extrusionOk="0">
                <a:moveTo>
                  <a:pt x="1" y="1"/>
                </a:moveTo>
                <a:lnTo>
                  <a:pt x="1" y="81"/>
                </a:lnTo>
                <a:lnTo>
                  <a:pt x="13460" y="81"/>
                </a:lnTo>
                <a:lnTo>
                  <a:pt x="20399" y="7019"/>
                </a:lnTo>
                <a:lnTo>
                  <a:pt x="24532" y="7019"/>
                </a:lnTo>
                <a:lnTo>
                  <a:pt x="24532" y="6940"/>
                </a:lnTo>
                <a:lnTo>
                  <a:pt x="20432" y="6940"/>
                </a:lnTo>
                <a:lnTo>
                  <a:pt x="134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>
            <a:off x="7" y="911665"/>
            <a:ext cx="494830" cy="212264"/>
          </a:xfrm>
          <a:custGeom>
            <a:avLst/>
            <a:gdLst/>
            <a:ahLst/>
            <a:cxnLst/>
            <a:rect l="l" t="t" r="r" b="b"/>
            <a:pathLst>
              <a:path w="5462" h="2343" extrusionOk="0">
                <a:moveTo>
                  <a:pt x="1" y="1"/>
                </a:moveTo>
                <a:lnTo>
                  <a:pt x="1" y="81"/>
                </a:lnTo>
                <a:lnTo>
                  <a:pt x="3144" y="81"/>
                </a:lnTo>
                <a:lnTo>
                  <a:pt x="5406" y="2343"/>
                </a:lnTo>
                <a:lnTo>
                  <a:pt x="5461" y="2286"/>
                </a:lnTo>
                <a:lnTo>
                  <a:pt x="31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5"/>
          <p:cNvSpPr/>
          <p:nvPr/>
        </p:nvSpPr>
        <p:spPr>
          <a:xfrm>
            <a:off x="473910" y="1103092"/>
            <a:ext cx="36782" cy="36691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5"/>
          <p:cNvSpPr/>
          <p:nvPr/>
        </p:nvSpPr>
        <p:spPr>
          <a:xfrm flipH="1">
            <a:off x="7304929" y="3243037"/>
            <a:ext cx="1875812" cy="1003243"/>
          </a:xfrm>
          <a:custGeom>
            <a:avLst/>
            <a:gdLst/>
            <a:ahLst/>
            <a:cxnLst/>
            <a:rect l="l" t="t" r="r" b="b"/>
            <a:pathLst>
              <a:path w="22609" h="12092" extrusionOk="0">
                <a:moveTo>
                  <a:pt x="21237" y="0"/>
                </a:moveTo>
                <a:lnTo>
                  <a:pt x="16774" y="4464"/>
                </a:lnTo>
                <a:lnTo>
                  <a:pt x="13175" y="4464"/>
                </a:lnTo>
                <a:lnTo>
                  <a:pt x="5786" y="11852"/>
                </a:lnTo>
                <a:lnTo>
                  <a:pt x="3809" y="11852"/>
                </a:lnTo>
                <a:lnTo>
                  <a:pt x="2291" y="10335"/>
                </a:lnTo>
                <a:lnTo>
                  <a:pt x="1" y="10335"/>
                </a:lnTo>
                <a:lnTo>
                  <a:pt x="1" y="10574"/>
                </a:lnTo>
                <a:lnTo>
                  <a:pt x="2192" y="10574"/>
                </a:lnTo>
                <a:lnTo>
                  <a:pt x="3710" y="12092"/>
                </a:lnTo>
                <a:lnTo>
                  <a:pt x="5886" y="12092"/>
                </a:lnTo>
                <a:lnTo>
                  <a:pt x="13273" y="4703"/>
                </a:lnTo>
                <a:lnTo>
                  <a:pt x="16873" y="4703"/>
                </a:lnTo>
                <a:lnTo>
                  <a:pt x="21336" y="241"/>
                </a:lnTo>
                <a:lnTo>
                  <a:pt x="22609" y="241"/>
                </a:lnTo>
                <a:lnTo>
                  <a:pt x="226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5"/>
          <p:cNvSpPr/>
          <p:nvPr/>
        </p:nvSpPr>
        <p:spPr>
          <a:xfrm flipH="1">
            <a:off x="7422079" y="4047407"/>
            <a:ext cx="1758662" cy="623003"/>
          </a:xfrm>
          <a:custGeom>
            <a:avLst/>
            <a:gdLst/>
            <a:ahLst/>
            <a:cxnLst/>
            <a:rect l="l" t="t" r="r" b="b"/>
            <a:pathLst>
              <a:path w="21197" h="7509" extrusionOk="0">
                <a:moveTo>
                  <a:pt x="16250" y="1"/>
                </a:moveTo>
                <a:lnTo>
                  <a:pt x="14812" y="1439"/>
                </a:lnTo>
                <a:lnTo>
                  <a:pt x="11617" y="1439"/>
                </a:lnTo>
                <a:lnTo>
                  <a:pt x="5786" y="7270"/>
                </a:lnTo>
                <a:lnTo>
                  <a:pt x="1" y="7270"/>
                </a:lnTo>
                <a:lnTo>
                  <a:pt x="1" y="7509"/>
                </a:lnTo>
                <a:lnTo>
                  <a:pt x="5886" y="7509"/>
                </a:lnTo>
                <a:lnTo>
                  <a:pt x="11717" y="1678"/>
                </a:lnTo>
                <a:lnTo>
                  <a:pt x="14911" y="1678"/>
                </a:lnTo>
                <a:lnTo>
                  <a:pt x="16349" y="240"/>
                </a:lnTo>
                <a:lnTo>
                  <a:pt x="19524" y="240"/>
                </a:lnTo>
                <a:lnTo>
                  <a:pt x="21027" y="1743"/>
                </a:lnTo>
                <a:lnTo>
                  <a:pt x="21196" y="1573"/>
                </a:lnTo>
                <a:lnTo>
                  <a:pt x="1962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5"/>
          <p:cNvSpPr/>
          <p:nvPr/>
        </p:nvSpPr>
        <p:spPr>
          <a:xfrm flipH="1">
            <a:off x="7354958" y="4167212"/>
            <a:ext cx="97404" cy="97487"/>
          </a:xfrm>
          <a:custGeom>
            <a:avLst/>
            <a:gdLst/>
            <a:ahLst/>
            <a:cxnLst/>
            <a:rect l="l" t="t" r="r" b="b"/>
            <a:pathLst>
              <a:path w="1174" h="1175" extrusionOk="0">
                <a:moveTo>
                  <a:pt x="587" y="240"/>
                </a:moveTo>
                <a:cubicBezTo>
                  <a:pt x="778" y="240"/>
                  <a:pt x="934" y="396"/>
                  <a:pt x="934" y="588"/>
                </a:cubicBezTo>
                <a:cubicBezTo>
                  <a:pt x="934" y="779"/>
                  <a:pt x="778" y="935"/>
                  <a:pt x="587" y="935"/>
                </a:cubicBezTo>
                <a:cubicBezTo>
                  <a:pt x="396" y="935"/>
                  <a:pt x="239" y="779"/>
                  <a:pt x="239" y="588"/>
                </a:cubicBezTo>
                <a:cubicBezTo>
                  <a:pt x="239" y="396"/>
                  <a:pt x="396" y="240"/>
                  <a:pt x="587" y="240"/>
                </a:cubicBezTo>
                <a:close/>
                <a:moveTo>
                  <a:pt x="587" y="1"/>
                </a:moveTo>
                <a:cubicBezTo>
                  <a:pt x="263" y="1"/>
                  <a:pt x="0" y="264"/>
                  <a:pt x="0" y="588"/>
                </a:cubicBezTo>
                <a:cubicBezTo>
                  <a:pt x="0" y="912"/>
                  <a:pt x="263" y="1174"/>
                  <a:pt x="587" y="1174"/>
                </a:cubicBezTo>
                <a:cubicBezTo>
                  <a:pt x="910" y="1174"/>
                  <a:pt x="1174" y="912"/>
                  <a:pt x="1174" y="588"/>
                </a:cubicBezTo>
                <a:cubicBezTo>
                  <a:pt x="1174" y="264"/>
                  <a:pt x="910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5"/>
          <p:cNvSpPr/>
          <p:nvPr/>
        </p:nvSpPr>
        <p:spPr>
          <a:xfrm flipH="1">
            <a:off x="6623185" y="3666420"/>
            <a:ext cx="2557556" cy="1149764"/>
          </a:xfrm>
          <a:custGeom>
            <a:avLst/>
            <a:gdLst/>
            <a:ahLst/>
            <a:cxnLst/>
            <a:rect l="l" t="t" r="r" b="b"/>
            <a:pathLst>
              <a:path w="30826" h="13858" extrusionOk="0">
                <a:moveTo>
                  <a:pt x="30587" y="0"/>
                </a:moveTo>
                <a:lnTo>
                  <a:pt x="30587" y="2296"/>
                </a:lnTo>
                <a:lnTo>
                  <a:pt x="28550" y="4333"/>
                </a:lnTo>
                <a:lnTo>
                  <a:pt x="26453" y="4333"/>
                </a:lnTo>
                <a:lnTo>
                  <a:pt x="23038" y="7747"/>
                </a:lnTo>
                <a:lnTo>
                  <a:pt x="12615" y="7747"/>
                </a:lnTo>
                <a:lnTo>
                  <a:pt x="6745" y="13618"/>
                </a:lnTo>
                <a:lnTo>
                  <a:pt x="1" y="13618"/>
                </a:lnTo>
                <a:lnTo>
                  <a:pt x="1" y="13858"/>
                </a:lnTo>
                <a:lnTo>
                  <a:pt x="6844" y="13858"/>
                </a:lnTo>
                <a:lnTo>
                  <a:pt x="12715" y="7987"/>
                </a:lnTo>
                <a:lnTo>
                  <a:pt x="23138" y="7987"/>
                </a:lnTo>
                <a:lnTo>
                  <a:pt x="26553" y="4573"/>
                </a:lnTo>
                <a:lnTo>
                  <a:pt x="28649" y="4573"/>
                </a:lnTo>
                <a:lnTo>
                  <a:pt x="30826" y="2396"/>
                </a:lnTo>
                <a:lnTo>
                  <a:pt x="308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5"/>
          <p:cNvSpPr/>
          <p:nvPr/>
        </p:nvSpPr>
        <p:spPr>
          <a:xfrm flipH="1">
            <a:off x="7258467" y="3538816"/>
            <a:ext cx="1922274" cy="992457"/>
          </a:xfrm>
          <a:custGeom>
            <a:avLst/>
            <a:gdLst/>
            <a:ahLst/>
            <a:cxnLst/>
            <a:rect l="l" t="t" r="r" b="b"/>
            <a:pathLst>
              <a:path w="23169" h="11962" extrusionOk="0">
                <a:moveTo>
                  <a:pt x="20264" y="0"/>
                </a:moveTo>
                <a:lnTo>
                  <a:pt x="17367" y="2896"/>
                </a:lnTo>
                <a:lnTo>
                  <a:pt x="13733" y="2896"/>
                </a:lnTo>
                <a:lnTo>
                  <a:pt x="4908" y="11721"/>
                </a:lnTo>
                <a:lnTo>
                  <a:pt x="1" y="11721"/>
                </a:lnTo>
                <a:lnTo>
                  <a:pt x="1" y="11962"/>
                </a:lnTo>
                <a:lnTo>
                  <a:pt x="5007" y="11962"/>
                </a:lnTo>
                <a:lnTo>
                  <a:pt x="13833" y="3135"/>
                </a:lnTo>
                <a:lnTo>
                  <a:pt x="17467" y="3135"/>
                </a:lnTo>
                <a:lnTo>
                  <a:pt x="20362" y="240"/>
                </a:lnTo>
                <a:lnTo>
                  <a:pt x="23169" y="240"/>
                </a:lnTo>
                <a:lnTo>
                  <a:pt x="231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5"/>
          <p:cNvSpPr/>
          <p:nvPr/>
        </p:nvSpPr>
        <p:spPr>
          <a:xfrm flipH="1">
            <a:off x="7697365" y="3744575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1"/>
                  <a:pt x="0" y="468"/>
                </a:cubicBezTo>
                <a:cubicBezTo>
                  <a:pt x="0" y="727"/>
                  <a:pt x="210" y="935"/>
                  <a:pt x="467" y="935"/>
                </a:cubicBezTo>
                <a:cubicBezTo>
                  <a:pt x="725" y="935"/>
                  <a:pt x="934" y="727"/>
                  <a:pt x="934" y="468"/>
                </a:cubicBezTo>
                <a:cubicBezTo>
                  <a:pt x="934" y="211"/>
                  <a:pt x="725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5"/>
          <p:cNvSpPr/>
          <p:nvPr/>
        </p:nvSpPr>
        <p:spPr>
          <a:xfrm flipH="1">
            <a:off x="6594312" y="3627591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0"/>
                  <a:pt x="0" y="468"/>
                </a:cubicBezTo>
                <a:cubicBezTo>
                  <a:pt x="0" y="726"/>
                  <a:pt x="210" y="935"/>
                  <a:pt x="467" y="935"/>
                </a:cubicBezTo>
                <a:cubicBezTo>
                  <a:pt x="726" y="935"/>
                  <a:pt x="934" y="726"/>
                  <a:pt x="934" y="468"/>
                </a:cubicBezTo>
                <a:cubicBezTo>
                  <a:pt x="934" y="210"/>
                  <a:pt x="726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5"/>
          <p:cNvSpPr/>
          <p:nvPr/>
        </p:nvSpPr>
        <p:spPr>
          <a:xfrm flipH="1">
            <a:off x="8239641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5"/>
          <p:cNvSpPr/>
          <p:nvPr/>
        </p:nvSpPr>
        <p:spPr>
          <a:xfrm flipH="1">
            <a:off x="8143481" y="4758604"/>
            <a:ext cx="65461" cy="65295"/>
          </a:xfrm>
          <a:custGeom>
            <a:avLst/>
            <a:gdLst/>
            <a:ahLst/>
            <a:cxnLst/>
            <a:rect l="l" t="t" r="r" b="b"/>
            <a:pathLst>
              <a:path w="789" h="787" extrusionOk="0">
                <a:moveTo>
                  <a:pt x="1" y="0"/>
                </a:moveTo>
                <a:lnTo>
                  <a:pt x="1" y="787"/>
                </a:lnTo>
                <a:lnTo>
                  <a:pt x="789" y="787"/>
                </a:lnTo>
                <a:lnTo>
                  <a:pt x="7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5"/>
          <p:cNvSpPr/>
          <p:nvPr/>
        </p:nvSpPr>
        <p:spPr>
          <a:xfrm flipH="1">
            <a:off x="8047405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1" y="0"/>
                </a:moveTo>
                <a:lnTo>
                  <a:pt x="1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5"/>
          <p:cNvSpPr/>
          <p:nvPr/>
        </p:nvSpPr>
        <p:spPr>
          <a:xfrm flipH="1">
            <a:off x="7951329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5"/>
          <p:cNvSpPr/>
          <p:nvPr/>
        </p:nvSpPr>
        <p:spPr>
          <a:xfrm flipH="1">
            <a:off x="7855252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5"/>
          <p:cNvSpPr/>
          <p:nvPr/>
        </p:nvSpPr>
        <p:spPr>
          <a:xfrm flipH="1">
            <a:off x="9018457" y="3951579"/>
            <a:ext cx="65295" cy="65461"/>
          </a:xfrm>
          <a:custGeom>
            <a:avLst/>
            <a:gdLst/>
            <a:ahLst/>
            <a:cxnLst/>
            <a:rect l="l" t="t" r="r" b="b"/>
            <a:pathLst>
              <a:path w="787" h="789" extrusionOk="0">
                <a:moveTo>
                  <a:pt x="0" y="1"/>
                </a:moveTo>
                <a:lnTo>
                  <a:pt x="0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5"/>
          <p:cNvSpPr/>
          <p:nvPr/>
        </p:nvSpPr>
        <p:spPr>
          <a:xfrm flipH="1">
            <a:off x="8922297" y="3951579"/>
            <a:ext cx="65461" cy="65461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5"/>
          <p:cNvSpPr/>
          <p:nvPr/>
        </p:nvSpPr>
        <p:spPr>
          <a:xfrm flipH="1">
            <a:off x="8826221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5"/>
          <p:cNvSpPr/>
          <p:nvPr/>
        </p:nvSpPr>
        <p:spPr>
          <a:xfrm flipH="1">
            <a:off x="8730144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0" y="1"/>
                </a:moveTo>
                <a:lnTo>
                  <a:pt x="0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5"/>
          <p:cNvSpPr/>
          <p:nvPr/>
        </p:nvSpPr>
        <p:spPr>
          <a:xfrm flipH="1">
            <a:off x="8634068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5"/>
          <p:cNvSpPr/>
          <p:nvPr/>
        </p:nvSpPr>
        <p:spPr>
          <a:xfrm flipH="1">
            <a:off x="9113869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5"/>
          <p:cNvSpPr/>
          <p:nvPr/>
        </p:nvSpPr>
        <p:spPr>
          <a:xfrm flipH="1">
            <a:off x="9047661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5"/>
          <p:cNvSpPr/>
          <p:nvPr/>
        </p:nvSpPr>
        <p:spPr>
          <a:xfrm flipH="1">
            <a:off x="901480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5"/>
          <p:cNvSpPr/>
          <p:nvPr/>
        </p:nvSpPr>
        <p:spPr>
          <a:xfrm flipH="1">
            <a:off x="898186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5"/>
          <p:cNvSpPr/>
          <p:nvPr/>
        </p:nvSpPr>
        <p:spPr>
          <a:xfrm flipH="1">
            <a:off x="8946690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5"/>
          <p:cNvSpPr/>
          <p:nvPr/>
        </p:nvSpPr>
        <p:spPr>
          <a:xfrm flipH="1">
            <a:off x="8920472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5"/>
          <p:cNvSpPr/>
          <p:nvPr/>
        </p:nvSpPr>
        <p:spPr>
          <a:xfrm flipH="1">
            <a:off x="8814108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5"/>
          <p:cNvSpPr/>
          <p:nvPr/>
        </p:nvSpPr>
        <p:spPr>
          <a:xfrm flipH="1">
            <a:off x="887674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5"/>
          <p:cNvSpPr/>
          <p:nvPr/>
        </p:nvSpPr>
        <p:spPr>
          <a:xfrm flipH="1">
            <a:off x="878357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5"/>
          <p:cNvSpPr/>
          <p:nvPr/>
        </p:nvSpPr>
        <p:spPr>
          <a:xfrm flipH="1">
            <a:off x="862743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5"/>
          <p:cNvSpPr/>
          <p:nvPr/>
        </p:nvSpPr>
        <p:spPr>
          <a:xfrm flipH="1">
            <a:off x="8541725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5"/>
          <p:cNvSpPr/>
          <p:nvPr/>
        </p:nvSpPr>
        <p:spPr>
          <a:xfrm flipH="1">
            <a:off x="8499163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5"/>
          <p:cNvSpPr/>
          <p:nvPr/>
        </p:nvSpPr>
        <p:spPr>
          <a:xfrm flipH="1">
            <a:off x="845660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5"/>
          <p:cNvSpPr/>
          <p:nvPr/>
        </p:nvSpPr>
        <p:spPr>
          <a:xfrm flipH="1">
            <a:off x="8411051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5"/>
          <p:cNvSpPr/>
          <p:nvPr/>
        </p:nvSpPr>
        <p:spPr>
          <a:xfrm flipH="1">
            <a:off x="8377118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5"/>
          <p:cNvSpPr/>
          <p:nvPr/>
        </p:nvSpPr>
        <p:spPr>
          <a:xfrm flipH="1">
            <a:off x="8239641" y="3215824"/>
            <a:ext cx="16096" cy="47457"/>
          </a:xfrm>
          <a:custGeom>
            <a:avLst/>
            <a:gdLst/>
            <a:ahLst/>
            <a:cxnLst/>
            <a:rect l="l" t="t" r="r" b="b"/>
            <a:pathLst>
              <a:path w="194" h="572" extrusionOk="0">
                <a:moveTo>
                  <a:pt x="0" y="0"/>
                </a:moveTo>
                <a:lnTo>
                  <a:pt x="0" y="571"/>
                </a:lnTo>
                <a:lnTo>
                  <a:pt x="194" y="571"/>
                </a:lnTo>
                <a:lnTo>
                  <a:pt x="1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5"/>
          <p:cNvSpPr/>
          <p:nvPr/>
        </p:nvSpPr>
        <p:spPr>
          <a:xfrm flipH="1">
            <a:off x="8320534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5"/>
          <p:cNvSpPr/>
          <p:nvPr/>
        </p:nvSpPr>
        <p:spPr>
          <a:xfrm flipH="1">
            <a:off x="8199982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5"/>
          <p:cNvSpPr/>
          <p:nvPr/>
        </p:nvSpPr>
        <p:spPr>
          <a:xfrm flipH="1">
            <a:off x="8001607" y="3028317"/>
            <a:ext cx="1229329" cy="294784"/>
          </a:xfrm>
          <a:custGeom>
            <a:avLst/>
            <a:gdLst/>
            <a:ahLst/>
            <a:cxnLst/>
            <a:rect l="l" t="t" r="r" b="b"/>
            <a:pathLst>
              <a:path w="14817" h="3553" extrusionOk="0">
                <a:moveTo>
                  <a:pt x="1" y="0"/>
                </a:moveTo>
                <a:lnTo>
                  <a:pt x="1" y="81"/>
                </a:lnTo>
                <a:lnTo>
                  <a:pt x="3098" y="81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5"/>
          <p:cNvSpPr/>
          <p:nvPr/>
        </p:nvSpPr>
        <p:spPr>
          <a:xfrm flipH="1">
            <a:off x="7984764" y="330293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2"/>
                </a:cubicBezTo>
                <a:cubicBezTo>
                  <a:pt x="0" y="314"/>
                  <a:pt x="91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5"/>
          <p:cNvSpPr/>
          <p:nvPr/>
        </p:nvSpPr>
        <p:spPr>
          <a:xfrm flipH="1">
            <a:off x="8056946" y="308904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1" y="0"/>
                </a:moveTo>
                <a:lnTo>
                  <a:pt x="1" y="80"/>
                </a:lnTo>
                <a:lnTo>
                  <a:pt x="3098" y="80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5"/>
          <p:cNvSpPr/>
          <p:nvPr/>
        </p:nvSpPr>
        <p:spPr>
          <a:xfrm flipH="1">
            <a:off x="8040187" y="336367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5"/>
          <p:cNvSpPr/>
          <p:nvPr/>
        </p:nvSpPr>
        <p:spPr>
          <a:xfrm flipH="1">
            <a:off x="8112368" y="314969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1"/>
                </a:moveTo>
                <a:lnTo>
                  <a:pt x="0" y="81"/>
                </a:lnTo>
                <a:lnTo>
                  <a:pt x="3098" y="81"/>
                </a:lnTo>
                <a:lnTo>
                  <a:pt x="6569" y="3553"/>
                </a:lnTo>
                <a:lnTo>
                  <a:pt x="14817" y="3553"/>
                </a:lnTo>
                <a:lnTo>
                  <a:pt x="14817" y="3473"/>
                </a:lnTo>
                <a:lnTo>
                  <a:pt x="6603" y="3473"/>
                </a:lnTo>
                <a:lnTo>
                  <a:pt x="3142" y="13"/>
                </a:lnTo>
                <a:lnTo>
                  <a:pt x="31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5"/>
          <p:cNvSpPr/>
          <p:nvPr/>
        </p:nvSpPr>
        <p:spPr>
          <a:xfrm flipH="1">
            <a:off x="8088391" y="3424321"/>
            <a:ext cx="33602" cy="33685"/>
          </a:xfrm>
          <a:custGeom>
            <a:avLst/>
            <a:gdLst/>
            <a:ahLst/>
            <a:cxnLst/>
            <a:rect l="l" t="t" r="r" b="b"/>
            <a:pathLst>
              <a:path w="405" h="406" extrusionOk="0">
                <a:moveTo>
                  <a:pt x="202" y="1"/>
                </a:moveTo>
                <a:cubicBezTo>
                  <a:pt x="91" y="1"/>
                  <a:pt x="1" y="92"/>
                  <a:pt x="1" y="203"/>
                </a:cubicBezTo>
                <a:cubicBezTo>
                  <a:pt x="1" y="314"/>
                  <a:pt x="91" y="405"/>
                  <a:pt x="202" y="405"/>
                </a:cubicBezTo>
                <a:cubicBezTo>
                  <a:pt x="314" y="405"/>
                  <a:pt x="405" y="314"/>
                  <a:pt x="405" y="203"/>
                </a:cubicBezTo>
                <a:cubicBezTo>
                  <a:pt x="405" y="92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5"/>
          <p:cNvSpPr/>
          <p:nvPr/>
        </p:nvSpPr>
        <p:spPr>
          <a:xfrm flipH="1">
            <a:off x="8167791" y="3210431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0"/>
                </a:moveTo>
                <a:lnTo>
                  <a:pt x="0" y="81"/>
                </a:lnTo>
                <a:lnTo>
                  <a:pt x="3097" y="81"/>
                </a:lnTo>
                <a:lnTo>
                  <a:pt x="6570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5"/>
          <p:cNvSpPr/>
          <p:nvPr/>
        </p:nvSpPr>
        <p:spPr>
          <a:xfrm flipH="1">
            <a:off x="8151114" y="3485053"/>
            <a:ext cx="33519" cy="33602"/>
          </a:xfrm>
          <a:custGeom>
            <a:avLst/>
            <a:gdLst/>
            <a:ahLst/>
            <a:cxnLst/>
            <a:rect l="l" t="t" r="r" b="b"/>
            <a:pathLst>
              <a:path w="404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4" y="314"/>
                  <a:pt x="404" y="202"/>
                </a:cubicBezTo>
                <a:cubicBezTo>
                  <a:pt x="404" y="91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5"/>
          <p:cNvSpPr/>
          <p:nvPr/>
        </p:nvSpPr>
        <p:spPr>
          <a:xfrm flipH="1">
            <a:off x="904334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3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5"/>
          <p:cNvSpPr/>
          <p:nvPr/>
        </p:nvSpPr>
        <p:spPr>
          <a:xfrm flipH="1">
            <a:off x="8974235" y="3574990"/>
            <a:ext cx="40239" cy="40322"/>
          </a:xfrm>
          <a:custGeom>
            <a:avLst/>
            <a:gdLst/>
            <a:ahLst/>
            <a:cxnLst/>
            <a:rect l="l" t="t" r="r" b="b"/>
            <a:pathLst>
              <a:path w="485" h="486" extrusionOk="0">
                <a:moveTo>
                  <a:pt x="243" y="81"/>
                </a:moveTo>
                <a:cubicBezTo>
                  <a:pt x="332" y="81"/>
                  <a:pt x="404" y="154"/>
                  <a:pt x="404" y="244"/>
                </a:cubicBezTo>
                <a:cubicBezTo>
                  <a:pt x="404" y="333"/>
                  <a:pt x="332" y="405"/>
                  <a:pt x="243" y="405"/>
                </a:cubicBezTo>
                <a:cubicBezTo>
                  <a:pt x="153" y="405"/>
                  <a:pt x="80" y="333"/>
                  <a:pt x="80" y="244"/>
                </a:cubicBezTo>
                <a:cubicBezTo>
                  <a:pt x="80" y="154"/>
                  <a:pt x="153" y="81"/>
                  <a:pt x="243" y="81"/>
                </a:cubicBezTo>
                <a:close/>
                <a:moveTo>
                  <a:pt x="243" y="1"/>
                </a:moveTo>
                <a:cubicBezTo>
                  <a:pt x="109" y="1"/>
                  <a:pt x="1" y="110"/>
                  <a:pt x="1" y="244"/>
                </a:cubicBezTo>
                <a:cubicBezTo>
                  <a:pt x="1" y="376"/>
                  <a:pt x="109" y="486"/>
                  <a:pt x="243" y="486"/>
                </a:cubicBezTo>
                <a:cubicBezTo>
                  <a:pt x="376" y="486"/>
                  <a:pt x="484" y="376"/>
                  <a:pt x="484" y="244"/>
                </a:cubicBezTo>
                <a:cubicBezTo>
                  <a:pt x="484" y="110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5"/>
          <p:cNvSpPr/>
          <p:nvPr/>
        </p:nvSpPr>
        <p:spPr>
          <a:xfrm flipH="1">
            <a:off x="8911760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5"/>
          <p:cNvSpPr/>
          <p:nvPr/>
        </p:nvSpPr>
        <p:spPr>
          <a:xfrm flipH="1">
            <a:off x="884596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3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5"/>
          <p:cNvSpPr/>
          <p:nvPr/>
        </p:nvSpPr>
        <p:spPr>
          <a:xfrm flipH="1">
            <a:off x="8780091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5"/>
          <p:cNvSpPr/>
          <p:nvPr/>
        </p:nvSpPr>
        <p:spPr>
          <a:xfrm flipH="1">
            <a:off x="8714298" y="3578392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4" y="0"/>
                </a:moveTo>
                <a:cubicBezTo>
                  <a:pt x="92" y="0"/>
                  <a:pt x="1" y="91"/>
                  <a:pt x="1" y="203"/>
                </a:cubicBezTo>
                <a:cubicBezTo>
                  <a:pt x="1" y="314"/>
                  <a:pt x="92" y="404"/>
                  <a:pt x="204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5"/>
          <p:cNvSpPr/>
          <p:nvPr/>
        </p:nvSpPr>
        <p:spPr>
          <a:xfrm flipH="1">
            <a:off x="8099094" y="396750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5"/>
          <p:cNvSpPr/>
          <p:nvPr/>
        </p:nvSpPr>
        <p:spPr>
          <a:xfrm flipH="1">
            <a:off x="8029982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5"/>
          <p:cNvSpPr/>
          <p:nvPr/>
        </p:nvSpPr>
        <p:spPr>
          <a:xfrm flipH="1">
            <a:off x="7967424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1" y="1"/>
                  <a:pt x="1" y="91"/>
                  <a:pt x="1" y="202"/>
                </a:cubicBezTo>
                <a:cubicBezTo>
                  <a:pt x="1" y="314"/>
                  <a:pt x="91" y="405"/>
                  <a:pt x="203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5"/>
          <p:cNvSpPr/>
          <p:nvPr/>
        </p:nvSpPr>
        <p:spPr>
          <a:xfrm flipH="1">
            <a:off x="7901631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2" y="1"/>
                  <a:pt x="1" y="91"/>
                  <a:pt x="1" y="202"/>
                </a:cubicBezTo>
                <a:cubicBezTo>
                  <a:pt x="1" y="314"/>
                  <a:pt x="92" y="405"/>
                  <a:pt x="203" y="405"/>
                </a:cubicBezTo>
                <a:cubicBezTo>
                  <a:pt x="315" y="405"/>
                  <a:pt x="405" y="314"/>
                  <a:pt x="405" y="202"/>
                </a:cubicBezTo>
                <a:cubicBezTo>
                  <a:pt x="405" y="91"/>
                  <a:pt x="315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flipH="1">
            <a:off x="7832602" y="3964190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1"/>
                </a:moveTo>
                <a:cubicBezTo>
                  <a:pt x="332" y="81"/>
                  <a:pt x="405" y="153"/>
                  <a:pt x="405" y="242"/>
                </a:cubicBezTo>
                <a:cubicBezTo>
                  <a:pt x="405" y="332"/>
                  <a:pt x="332" y="405"/>
                  <a:pt x="242" y="405"/>
                </a:cubicBezTo>
                <a:cubicBezTo>
                  <a:pt x="153" y="405"/>
                  <a:pt x="81" y="332"/>
                  <a:pt x="81" y="242"/>
                </a:cubicBezTo>
                <a:cubicBezTo>
                  <a:pt x="81" y="153"/>
                  <a:pt x="153" y="81"/>
                  <a:pt x="242" y="81"/>
                </a:cubicBezTo>
                <a:close/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cubicBezTo>
                  <a:pt x="0" y="376"/>
                  <a:pt x="109" y="484"/>
                  <a:pt x="242" y="484"/>
                </a:cubicBezTo>
                <a:cubicBezTo>
                  <a:pt x="376" y="484"/>
                  <a:pt x="484" y="376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flipH="1">
            <a:off x="7766726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 flipH="1">
            <a:off x="8847129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5"/>
          <p:cNvSpPr/>
          <p:nvPr/>
        </p:nvSpPr>
        <p:spPr>
          <a:xfrm flipH="1">
            <a:off x="8778017" y="4871772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0"/>
                </a:moveTo>
                <a:cubicBezTo>
                  <a:pt x="331" y="80"/>
                  <a:pt x="404" y="154"/>
                  <a:pt x="404" y="243"/>
                </a:cubicBezTo>
                <a:cubicBezTo>
                  <a:pt x="404" y="332"/>
                  <a:pt x="331" y="405"/>
                  <a:pt x="242" y="405"/>
                </a:cubicBezTo>
                <a:cubicBezTo>
                  <a:pt x="153" y="405"/>
                  <a:pt x="79" y="332"/>
                  <a:pt x="79" y="243"/>
                </a:cubicBezTo>
                <a:cubicBezTo>
                  <a:pt x="79" y="154"/>
                  <a:pt x="153" y="80"/>
                  <a:pt x="242" y="80"/>
                </a:cubicBezTo>
                <a:close/>
                <a:moveTo>
                  <a:pt x="242" y="1"/>
                </a:moveTo>
                <a:cubicBezTo>
                  <a:pt x="108" y="1"/>
                  <a:pt x="0" y="109"/>
                  <a:pt x="0" y="243"/>
                </a:cubicBezTo>
                <a:cubicBezTo>
                  <a:pt x="0" y="376"/>
                  <a:pt x="108" y="485"/>
                  <a:pt x="242" y="485"/>
                </a:cubicBezTo>
                <a:cubicBezTo>
                  <a:pt x="375" y="485"/>
                  <a:pt x="484" y="376"/>
                  <a:pt x="484" y="243"/>
                </a:cubicBezTo>
                <a:cubicBezTo>
                  <a:pt x="484" y="109"/>
                  <a:pt x="375" y="1"/>
                  <a:pt x="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5"/>
          <p:cNvSpPr/>
          <p:nvPr/>
        </p:nvSpPr>
        <p:spPr>
          <a:xfrm flipH="1">
            <a:off x="8712141" y="4871772"/>
            <a:ext cx="40322" cy="40239"/>
          </a:xfrm>
          <a:custGeom>
            <a:avLst/>
            <a:gdLst/>
            <a:ahLst/>
            <a:cxnLst/>
            <a:rect l="l" t="t" r="r" b="b"/>
            <a:pathLst>
              <a:path w="486" h="485" extrusionOk="0">
                <a:moveTo>
                  <a:pt x="244" y="80"/>
                </a:moveTo>
                <a:cubicBezTo>
                  <a:pt x="333" y="80"/>
                  <a:pt x="405" y="154"/>
                  <a:pt x="405" y="243"/>
                </a:cubicBezTo>
                <a:cubicBezTo>
                  <a:pt x="405" y="332"/>
                  <a:pt x="333" y="405"/>
                  <a:pt x="244" y="405"/>
                </a:cubicBezTo>
                <a:cubicBezTo>
                  <a:pt x="154" y="405"/>
                  <a:pt x="81" y="332"/>
                  <a:pt x="81" y="243"/>
                </a:cubicBezTo>
                <a:cubicBezTo>
                  <a:pt x="81" y="154"/>
                  <a:pt x="154" y="80"/>
                  <a:pt x="244" y="80"/>
                </a:cubicBezTo>
                <a:close/>
                <a:moveTo>
                  <a:pt x="244" y="1"/>
                </a:moveTo>
                <a:cubicBezTo>
                  <a:pt x="110" y="1"/>
                  <a:pt x="1" y="109"/>
                  <a:pt x="1" y="243"/>
                </a:cubicBezTo>
                <a:cubicBezTo>
                  <a:pt x="1" y="376"/>
                  <a:pt x="110" y="485"/>
                  <a:pt x="244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5"/>
          <p:cNvSpPr/>
          <p:nvPr/>
        </p:nvSpPr>
        <p:spPr>
          <a:xfrm flipH="1">
            <a:off x="8649666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5"/>
          <p:cNvSpPr/>
          <p:nvPr/>
        </p:nvSpPr>
        <p:spPr>
          <a:xfrm flipH="1">
            <a:off x="8580554" y="4871772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4"/>
                  <a:pt x="405" y="243"/>
                </a:cubicBezTo>
                <a:cubicBezTo>
                  <a:pt x="405" y="332"/>
                  <a:pt x="332" y="405"/>
                  <a:pt x="243" y="405"/>
                </a:cubicBezTo>
                <a:cubicBezTo>
                  <a:pt x="153" y="405"/>
                  <a:pt x="81" y="332"/>
                  <a:pt x="81" y="243"/>
                </a:cubicBezTo>
                <a:cubicBezTo>
                  <a:pt x="81" y="154"/>
                  <a:pt x="153" y="80"/>
                  <a:pt x="243" y="80"/>
                </a:cubicBezTo>
                <a:close/>
                <a:moveTo>
                  <a:pt x="243" y="1"/>
                </a:moveTo>
                <a:cubicBezTo>
                  <a:pt x="109" y="1"/>
                  <a:pt x="0" y="109"/>
                  <a:pt x="0" y="243"/>
                </a:cubicBezTo>
                <a:cubicBezTo>
                  <a:pt x="0" y="376"/>
                  <a:pt x="109" y="485"/>
                  <a:pt x="243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5"/>
          <p:cNvSpPr/>
          <p:nvPr/>
        </p:nvSpPr>
        <p:spPr>
          <a:xfrm flipH="1">
            <a:off x="8517997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5"/>
          <p:cNvSpPr/>
          <p:nvPr/>
        </p:nvSpPr>
        <p:spPr>
          <a:xfrm flipH="1">
            <a:off x="6791111" y="3774195"/>
            <a:ext cx="2389630" cy="135984"/>
          </a:xfrm>
          <a:custGeom>
            <a:avLst/>
            <a:gdLst/>
            <a:ahLst/>
            <a:cxnLst/>
            <a:rect l="l" t="t" r="r" b="b"/>
            <a:pathLst>
              <a:path w="28802" h="1639" extrusionOk="0">
                <a:moveTo>
                  <a:pt x="26073" y="0"/>
                </a:moveTo>
                <a:lnTo>
                  <a:pt x="24516" y="1558"/>
                </a:lnTo>
                <a:lnTo>
                  <a:pt x="1" y="1558"/>
                </a:lnTo>
                <a:lnTo>
                  <a:pt x="1" y="1638"/>
                </a:lnTo>
                <a:lnTo>
                  <a:pt x="24549" y="1638"/>
                </a:lnTo>
                <a:lnTo>
                  <a:pt x="26107" y="81"/>
                </a:lnTo>
                <a:lnTo>
                  <a:pt x="28802" y="81"/>
                </a:lnTo>
                <a:lnTo>
                  <a:pt x="28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5"/>
          <p:cNvSpPr/>
          <p:nvPr/>
        </p:nvSpPr>
        <p:spPr>
          <a:xfrm flipH="1">
            <a:off x="7008154" y="3669324"/>
            <a:ext cx="2225188" cy="176223"/>
          </a:xfrm>
          <a:custGeom>
            <a:avLst/>
            <a:gdLst/>
            <a:ahLst/>
            <a:cxnLst/>
            <a:rect l="l" t="t" r="r" b="b"/>
            <a:pathLst>
              <a:path w="26820" h="2124" extrusionOk="0">
                <a:moveTo>
                  <a:pt x="26762" y="1"/>
                </a:moveTo>
                <a:lnTo>
                  <a:pt x="24720" y="2043"/>
                </a:lnTo>
                <a:lnTo>
                  <a:pt x="0" y="2043"/>
                </a:lnTo>
                <a:lnTo>
                  <a:pt x="0" y="2123"/>
                </a:lnTo>
                <a:lnTo>
                  <a:pt x="24753" y="2123"/>
                </a:lnTo>
                <a:lnTo>
                  <a:pt x="26819" y="58"/>
                </a:lnTo>
                <a:lnTo>
                  <a:pt x="26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99" name="Google Shape;799;p36"/>
          <p:cNvSpPr txBox="1">
            <a:spLocks noGrp="1"/>
          </p:cNvSpPr>
          <p:nvPr>
            <p:ph type="title" idx="2"/>
          </p:nvPr>
        </p:nvSpPr>
        <p:spPr>
          <a:xfrm>
            <a:off x="76277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Millions of Patients</a:t>
            </a:r>
            <a:endParaRPr/>
          </a:p>
        </p:txBody>
      </p:sp>
      <p:sp>
        <p:nvSpPr>
          <p:cNvPr id="800" name="Google Shape;800;p36"/>
          <p:cNvSpPr txBox="1">
            <a:spLocks noGrp="1"/>
          </p:cNvSpPr>
          <p:nvPr>
            <p:ph type="subTitle" idx="1"/>
          </p:nvPr>
        </p:nvSpPr>
        <p:spPr>
          <a:xfrm>
            <a:off x="92822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 million people live with permanent peripheral nerve injuries</a:t>
            </a:r>
            <a:endParaRPr/>
          </a:p>
        </p:txBody>
      </p:sp>
      <p:sp>
        <p:nvSpPr>
          <p:cNvPr id="801" name="Google Shape;801;p36"/>
          <p:cNvSpPr txBox="1">
            <a:spLocks noGrp="1"/>
          </p:cNvSpPr>
          <p:nvPr>
            <p:ph type="title" idx="3"/>
          </p:nvPr>
        </p:nvSpPr>
        <p:spPr>
          <a:xfrm>
            <a:off x="3502200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Costly Solutions</a:t>
            </a:r>
            <a:endParaRPr/>
          </a:p>
        </p:txBody>
      </p:sp>
      <p:sp>
        <p:nvSpPr>
          <p:cNvPr id="802" name="Google Shape;802;p36"/>
          <p:cNvSpPr txBox="1">
            <a:spLocks noGrp="1"/>
          </p:cNvSpPr>
          <p:nvPr>
            <p:ph type="subTitle" idx="4"/>
          </p:nvPr>
        </p:nvSpPr>
        <p:spPr>
          <a:xfrm>
            <a:off x="3667638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Current prosthetics are expensive and unavailable to the  general public</a:t>
            </a:r>
            <a:endParaRPr/>
          </a:p>
        </p:txBody>
      </p:sp>
      <p:sp>
        <p:nvSpPr>
          <p:cNvPr id="803" name="Google Shape;803;p36"/>
          <p:cNvSpPr txBox="1">
            <a:spLocks noGrp="1"/>
          </p:cNvSpPr>
          <p:nvPr>
            <p:ph type="title" idx="5"/>
          </p:nvPr>
        </p:nvSpPr>
        <p:spPr>
          <a:xfrm>
            <a:off x="624162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Flexibility</a:t>
            </a:r>
            <a:endParaRPr/>
          </a:p>
        </p:txBody>
      </p:sp>
      <p:sp>
        <p:nvSpPr>
          <p:cNvPr id="804" name="Google Shape;804;p36"/>
          <p:cNvSpPr txBox="1">
            <a:spLocks noGrp="1"/>
          </p:cNvSpPr>
          <p:nvPr>
            <p:ph type="subTitle" idx="6"/>
          </p:nvPr>
        </p:nvSpPr>
        <p:spPr>
          <a:xfrm>
            <a:off x="6307300" y="2963175"/>
            <a:ext cx="21231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Scalability of current solutions prove impossible due to case-by-case treatments</a:t>
            </a:r>
            <a:endParaRPr/>
          </a:p>
        </p:txBody>
      </p:sp>
      <p:grpSp>
        <p:nvGrpSpPr>
          <p:cNvPr id="805" name="Google Shape;805;p36"/>
          <p:cNvGrpSpPr/>
          <p:nvPr/>
        </p:nvGrpSpPr>
        <p:grpSpPr>
          <a:xfrm>
            <a:off x="7019362" y="1755406"/>
            <a:ext cx="698984" cy="708883"/>
            <a:chOff x="7101317" y="2441655"/>
            <a:chExt cx="367925" cy="352380"/>
          </a:xfrm>
        </p:grpSpPr>
        <p:sp>
          <p:nvSpPr>
            <p:cNvPr id="806" name="Google Shape;806;p36"/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08" name="Google Shape;808;p36"/>
          <p:cNvGrpSpPr/>
          <p:nvPr/>
        </p:nvGrpSpPr>
        <p:grpSpPr>
          <a:xfrm>
            <a:off x="4222500" y="1755411"/>
            <a:ext cx="698977" cy="708888"/>
            <a:chOff x="7390435" y="3680868"/>
            <a:chExt cx="372073" cy="355243"/>
          </a:xfrm>
        </p:grpSpPr>
        <p:sp>
          <p:nvSpPr>
            <p:cNvPr id="809" name="Google Shape;809;p36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36"/>
          <p:cNvGrpSpPr/>
          <p:nvPr/>
        </p:nvGrpSpPr>
        <p:grpSpPr>
          <a:xfrm>
            <a:off x="1507825" y="1755389"/>
            <a:ext cx="699006" cy="708911"/>
            <a:chOff x="6707084" y="3387403"/>
            <a:chExt cx="261145" cy="308504"/>
          </a:xfrm>
        </p:grpSpPr>
        <p:sp>
          <p:nvSpPr>
            <p:cNvPr id="816" name="Google Shape;816;p36"/>
            <p:cNvSpPr/>
            <p:nvPr/>
          </p:nvSpPr>
          <p:spPr>
            <a:xfrm>
              <a:off x="6726053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10" y="1358"/>
                    <a:pt x="1060" y="1358"/>
                  </a:cubicBezTo>
                  <a:cubicBezTo>
                    <a:pt x="810" y="1358"/>
                    <a:pt x="596" y="1143"/>
                    <a:pt x="596" y="893"/>
                  </a:cubicBezTo>
                  <a:lnTo>
                    <a:pt x="596" y="596"/>
                  </a:lnTo>
                  <a:cubicBezTo>
                    <a:pt x="596" y="417"/>
                    <a:pt x="726" y="286"/>
                    <a:pt x="905" y="286"/>
                  </a:cubicBezTo>
                  <a:close/>
                  <a:moveTo>
                    <a:pt x="1227" y="1643"/>
                  </a:moveTo>
                  <a:lnTo>
                    <a:pt x="1227" y="1715"/>
                  </a:lnTo>
                  <a:cubicBezTo>
                    <a:pt x="1227" y="1774"/>
                    <a:pt x="1238" y="1822"/>
                    <a:pt x="1262" y="1858"/>
                  </a:cubicBezTo>
                  <a:lnTo>
                    <a:pt x="1060" y="2036"/>
                  </a:lnTo>
                  <a:lnTo>
                    <a:pt x="846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7" y="2054"/>
                    <a:pt x="1055" y="2054"/>
                  </a:cubicBezTo>
                  <a:cubicBezTo>
                    <a:pt x="1054" y="2054"/>
                    <a:pt x="1054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4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5" y="4822"/>
                  </a:cubicBezTo>
                  <a:cubicBezTo>
                    <a:pt x="536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4" y="4120"/>
                    <a:pt x="512" y="4036"/>
                  </a:cubicBezTo>
                  <a:lnTo>
                    <a:pt x="357" y="3810"/>
                  </a:lnTo>
                  <a:cubicBezTo>
                    <a:pt x="334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4" y="2179"/>
                    <a:pt x="381" y="2143"/>
                  </a:cubicBezTo>
                  <a:lnTo>
                    <a:pt x="643" y="2024"/>
                  </a:lnTo>
                  <a:lnTo>
                    <a:pt x="857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43" y="2334"/>
                    <a:pt x="1227" y="2310"/>
                    <a:pt x="1286" y="2251"/>
                  </a:cubicBezTo>
                  <a:lnTo>
                    <a:pt x="1500" y="2024"/>
                  </a:lnTo>
                  <a:lnTo>
                    <a:pt x="1762" y="2143"/>
                  </a:lnTo>
                  <a:cubicBezTo>
                    <a:pt x="1822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72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6" y="4822"/>
                    <a:pt x="1679" y="4822"/>
                  </a:cubicBezTo>
                  <a:cubicBezTo>
                    <a:pt x="1750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8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6803362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12" y="417"/>
                    <a:pt x="1512" y="596"/>
                  </a:cubicBezTo>
                  <a:lnTo>
                    <a:pt x="1512" y="893"/>
                  </a:lnTo>
                  <a:cubicBezTo>
                    <a:pt x="1512" y="1143"/>
                    <a:pt x="1310" y="1358"/>
                    <a:pt x="1060" y="1358"/>
                  </a:cubicBezTo>
                  <a:cubicBezTo>
                    <a:pt x="798" y="1358"/>
                    <a:pt x="595" y="1143"/>
                    <a:pt x="595" y="893"/>
                  </a:cubicBezTo>
                  <a:lnTo>
                    <a:pt x="595" y="596"/>
                  </a:lnTo>
                  <a:cubicBezTo>
                    <a:pt x="595" y="417"/>
                    <a:pt x="726" y="286"/>
                    <a:pt x="905" y="286"/>
                  </a:cubicBezTo>
                  <a:close/>
                  <a:moveTo>
                    <a:pt x="1215" y="1643"/>
                  </a:moveTo>
                  <a:lnTo>
                    <a:pt x="1215" y="1715"/>
                  </a:lnTo>
                  <a:cubicBezTo>
                    <a:pt x="1215" y="1774"/>
                    <a:pt x="1226" y="1822"/>
                    <a:pt x="1262" y="1858"/>
                  </a:cubicBezTo>
                  <a:lnTo>
                    <a:pt x="1060" y="2036"/>
                  </a:lnTo>
                  <a:lnTo>
                    <a:pt x="845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4" y="2054"/>
                    <a:pt x="1051" y="2054"/>
                  </a:cubicBezTo>
                  <a:cubicBezTo>
                    <a:pt x="1048" y="2054"/>
                    <a:pt x="1048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3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24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4" y="4822"/>
                  </a:cubicBezTo>
                  <a:cubicBezTo>
                    <a:pt x="548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3" y="4120"/>
                    <a:pt x="500" y="4036"/>
                  </a:cubicBezTo>
                  <a:lnTo>
                    <a:pt x="357" y="3810"/>
                  </a:lnTo>
                  <a:cubicBezTo>
                    <a:pt x="322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22" y="2179"/>
                    <a:pt x="381" y="2143"/>
                  </a:cubicBezTo>
                  <a:lnTo>
                    <a:pt x="631" y="2024"/>
                  </a:lnTo>
                  <a:lnTo>
                    <a:pt x="857" y="2251"/>
                  </a:lnTo>
                  <a:cubicBezTo>
                    <a:pt x="917" y="2310"/>
                    <a:pt x="1000" y="2334"/>
                    <a:pt x="1072" y="2334"/>
                  </a:cubicBezTo>
                  <a:cubicBezTo>
                    <a:pt x="1143" y="2334"/>
                    <a:pt x="1215" y="2310"/>
                    <a:pt x="1274" y="2251"/>
                  </a:cubicBezTo>
                  <a:lnTo>
                    <a:pt x="1500" y="2024"/>
                  </a:lnTo>
                  <a:lnTo>
                    <a:pt x="1750" y="2143"/>
                  </a:lnTo>
                  <a:cubicBezTo>
                    <a:pt x="1810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31" y="4036"/>
                  </a:lnTo>
                  <a:cubicBezTo>
                    <a:pt x="1572" y="4144"/>
                    <a:pt x="1524" y="4239"/>
                    <a:pt x="1524" y="4358"/>
                  </a:cubicBezTo>
                  <a:lnTo>
                    <a:pt x="1524" y="4679"/>
                  </a:lnTo>
                  <a:cubicBezTo>
                    <a:pt x="1524" y="4751"/>
                    <a:pt x="1596" y="4822"/>
                    <a:pt x="1679" y="4822"/>
                  </a:cubicBezTo>
                  <a:cubicBezTo>
                    <a:pt x="1750" y="4822"/>
                    <a:pt x="1822" y="4763"/>
                    <a:pt x="1822" y="4679"/>
                  </a:cubicBezTo>
                  <a:lnTo>
                    <a:pt x="1822" y="4358"/>
                  </a:lnTo>
                  <a:cubicBezTo>
                    <a:pt x="1822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7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6880289" y="3542403"/>
              <a:ext cx="68620" cy="153504"/>
            </a:xfrm>
            <a:custGeom>
              <a:avLst/>
              <a:gdLst/>
              <a:ahLst/>
              <a:cxnLst/>
              <a:rect l="l" t="t" r="r" b="b"/>
              <a:pathLst>
                <a:path w="2156" h="4823" extrusionOk="0">
                  <a:moveTo>
                    <a:pt x="1214" y="286"/>
                  </a:moveTo>
                  <a:cubicBezTo>
                    <a:pt x="1393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22" y="1358"/>
                    <a:pt x="1060" y="1358"/>
                  </a:cubicBezTo>
                  <a:cubicBezTo>
                    <a:pt x="810" y="1358"/>
                    <a:pt x="607" y="1143"/>
                    <a:pt x="607" y="893"/>
                  </a:cubicBezTo>
                  <a:lnTo>
                    <a:pt x="607" y="596"/>
                  </a:lnTo>
                  <a:cubicBezTo>
                    <a:pt x="607" y="417"/>
                    <a:pt x="738" y="286"/>
                    <a:pt x="917" y="286"/>
                  </a:cubicBezTo>
                  <a:close/>
                  <a:moveTo>
                    <a:pt x="1226" y="1643"/>
                  </a:moveTo>
                  <a:lnTo>
                    <a:pt x="1226" y="1715"/>
                  </a:lnTo>
                  <a:cubicBezTo>
                    <a:pt x="1226" y="1774"/>
                    <a:pt x="1238" y="1822"/>
                    <a:pt x="1274" y="1858"/>
                  </a:cubicBezTo>
                  <a:lnTo>
                    <a:pt x="1060" y="2036"/>
                  </a:lnTo>
                  <a:lnTo>
                    <a:pt x="857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917" y="0"/>
                  </a:moveTo>
                  <a:cubicBezTo>
                    <a:pt x="583" y="0"/>
                    <a:pt x="322" y="274"/>
                    <a:pt x="322" y="596"/>
                  </a:cubicBezTo>
                  <a:lnTo>
                    <a:pt x="322" y="893"/>
                  </a:lnTo>
                  <a:cubicBezTo>
                    <a:pt x="322" y="1143"/>
                    <a:pt x="441" y="1358"/>
                    <a:pt x="619" y="1489"/>
                  </a:cubicBezTo>
                  <a:lnTo>
                    <a:pt x="619" y="1703"/>
                  </a:lnTo>
                  <a:lnTo>
                    <a:pt x="619" y="1715"/>
                  </a:lnTo>
                  <a:lnTo>
                    <a:pt x="262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62" y="4179"/>
                  </a:lnTo>
                  <a:cubicBezTo>
                    <a:pt x="286" y="4227"/>
                    <a:pt x="322" y="4298"/>
                    <a:pt x="322" y="4358"/>
                  </a:cubicBezTo>
                  <a:lnTo>
                    <a:pt x="322" y="4679"/>
                  </a:lnTo>
                  <a:cubicBezTo>
                    <a:pt x="322" y="4751"/>
                    <a:pt x="381" y="4822"/>
                    <a:pt x="464" y="4822"/>
                  </a:cubicBezTo>
                  <a:cubicBezTo>
                    <a:pt x="548" y="4822"/>
                    <a:pt x="619" y="4763"/>
                    <a:pt x="619" y="4679"/>
                  </a:cubicBezTo>
                  <a:lnTo>
                    <a:pt x="619" y="4358"/>
                  </a:lnTo>
                  <a:cubicBezTo>
                    <a:pt x="619" y="4239"/>
                    <a:pt x="583" y="4120"/>
                    <a:pt x="512" y="4036"/>
                  </a:cubicBezTo>
                  <a:lnTo>
                    <a:pt x="369" y="3810"/>
                  </a:lnTo>
                  <a:cubicBezTo>
                    <a:pt x="333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3" y="2179"/>
                    <a:pt x="393" y="2143"/>
                  </a:cubicBezTo>
                  <a:lnTo>
                    <a:pt x="643" y="2024"/>
                  </a:lnTo>
                  <a:lnTo>
                    <a:pt x="869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55" y="2334"/>
                    <a:pt x="1226" y="2310"/>
                    <a:pt x="1286" y="2251"/>
                  </a:cubicBezTo>
                  <a:lnTo>
                    <a:pt x="1512" y="2024"/>
                  </a:lnTo>
                  <a:lnTo>
                    <a:pt x="1762" y="2143"/>
                  </a:lnTo>
                  <a:cubicBezTo>
                    <a:pt x="1822" y="2179"/>
                    <a:pt x="1857" y="2239"/>
                    <a:pt x="1857" y="2298"/>
                  </a:cubicBezTo>
                  <a:lnTo>
                    <a:pt x="1857" y="3632"/>
                  </a:lnTo>
                  <a:cubicBezTo>
                    <a:pt x="1857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84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5" y="4822"/>
                    <a:pt x="1691" y="4822"/>
                  </a:cubicBezTo>
                  <a:cubicBezTo>
                    <a:pt x="1762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48" y="3965"/>
                  </a:lnTo>
                  <a:cubicBezTo>
                    <a:pt x="2107" y="3858"/>
                    <a:pt x="2155" y="3751"/>
                    <a:pt x="2155" y="3632"/>
                  </a:cubicBezTo>
                  <a:lnTo>
                    <a:pt x="2155" y="2298"/>
                  </a:lnTo>
                  <a:cubicBezTo>
                    <a:pt x="2107" y="2120"/>
                    <a:pt x="2012" y="1965"/>
                    <a:pt x="1869" y="1893"/>
                  </a:cubicBezTo>
                  <a:lnTo>
                    <a:pt x="1512" y="1715"/>
                  </a:lnTo>
                  <a:lnTo>
                    <a:pt x="1512" y="1703"/>
                  </a:lnTo>
                  <a:lnTo>
                    <a:pt x="1512" y="1489"/>
                  </a:lnTo>
                  <a:cubicBezTo>
                    <a:pt x="1691" y="1358"/>
                    <a:pt x="1810" y="1131"/>
                    <a:pt x="1810" y="893"/>
                  </a:cubicBezTo>
                  <a:lnTo>
                    <a:pt x="1810" y="596"/>
                  </a:lnTo>
                  <a:cubicBezTo>
                    <a:pt x="1810" y="274"/>
                    <a:pt x="1536" y="0"/>
                    <a:pt x="1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6707084" y="3387403"/>
              <a:ext cx="261145" cy="183072"/>
            </a:xfrm>
            <a:custGeom>
              <a:avLst/>
              <a:gdLst/>
              <a:ahLst/>
              <a:cxnLst/>
              <a:rect l="l" t="t" r="r" b="b"/>
              <a:pathLst>
                <a:path w="8205" h="5752" extrusionOk="0">
                  <a:moveTo>
                    <a:pt x="2727" y="536"/>
                  </a:moveTo>
                  <a:cubicBezTo>
                    <a:pt x="2501" y="715"/>
                    <a:pt x="2311" y="953"/>
                    <a:pt x="2132" y="1227"/>
                  </a:cubicBezTo>
                  <a:cubicBezTo>
                    <a:pt x="2013" y="1417"/>
                    <a:pt x="1906" y="1608"/>
                    <a:pt x="1799" y="1822"/>
                  </a:cubicBezTo>
                  <a:lnTo>
                    <a:pt x="1013" y="1822"/>
                  </a:lnTo>
                  <a:cubicBezTo>
                    <a:pt x="1465" y="1239"/>
                    <a:pt x="2037" y="798"/>
                    <a:pt x="2727" y="536"/>
                  </a:cubicBezTo>
                  <a:close/>
                  <a:moveTo>
                    <a:pt x="3930" y="286"/>
                  </a:moveTo>
                  <a:lnTo>
                    <a:pt x="3930" y="1822"/>
                  </a:lnTo>
                  <a:lnTo>
                    <a:pt x="2120" y="1822"/>
                  </a:lnTo>
                  <a:cubicBezTo>
                    <a:pt x="2537" y="941"/>
                    <a:pt x="3192" y="358"/>
                    <a:pt x="3930" y="286"/>
                  </a:cubicBezTo>
                  <a:close/>
                  <a:moveTo>
                    <a:pt x="4216" y="286"/>
                  </a:moveTo>
                  <a:cubicBezTo>
                    <a:pt x="4954" y="346"/>
                    <a:pt x="5609" y="941"/>
                    <a:pt x="6025" y="1822"/>
                  </a:cubicBezTo>
                  <a:lnTo>
                    <a:pt x="4216" y="1822"/>
                  </a:lnTo>
                  <a:lnTo>
                    <a:pt x="4216" y="286"/>
                  </a:lnTo>
                  <a:close/>
                  <a:moveTo>
                    <a:pt x="5418" y="536"/>
                  </a:moveTo>
                  <a:cubicBezTo>
                    <a:pt x="6109" y="798"/>
                    <a:pt x="6704" y="1239"/>
                    <a:pt x="7133" y="1822"/>
                  </a:cubicBezTo>
                  <a:lnTo>
                    <a:pt x="6347" y="1822"/>
                  </a:lnTo>
                  <a:cubicBezTo>
                    <a:pt x="6252" y="1608"/>
                    <a:pt x="6133" y="1406"/>
                    <a:pt x="6014" y="1227"/>
                  </a:cubicBezTo>
                  <a:cubicBezTo>
                    <a:pt x="5835" y="953"/>
                    <a:pt x="5644" y="715"/>
                    <a:pt x="5418" y="536"/>
                  </a:cubicBezTo>
                  <a:close/>
                  <a:moveTo>
                    <a:pt x="1680" y="2108"/>
                  </a:moveTo>
                  <a:cubicBezTo>
                    <a:pt x="1489" y="2668"/>
                    <a:pt x="1370" y="3299"/>
                    <a:pt x="1358" y="3953"/>
                  </a:cubicBezTo>
                  <a:lnTo>
                    <a:pt x="275" y="3953"/>
                  </a:lnTo>
                  <a:cubicBezTo>
                    <a:pt x="299" y="3275"/>
                    <a:pt x="489" y="2656"/>
                    <a:pt x="822" y="2108"/>
                  </a:cubicBezTo>
                  <a:close/>
                  <a:moveTo>
                    <a:pt x="3930" y="2108"/>
                  </a:moveTo>
                  <a:lnTo>
                    <a:pt x="3930" y="3953"/>
                  </a:lnTo>
                  <a:lnTo>
                    <a:pt x="1644" y="3953"/>
                  </a:lnTo>
                  <a:cubicBezTo>
                    <a:pt x="1656" y="3275"/>
                    <a:pt x="1787" y="2656"/>
                    <a:pt x="2001" y="2108"/>
                  </a:cubicBezTo>
                  <a:close/>
                  <a:moveTo>
                    <a:pt x="6145" y="2108"/>
                  </a:moveTo>
                  <a:cubicBezTo>
                    <a:pt x="6359" y="2644"/>
                    <a:pt x="6490" y="3263"/>
                    <a:pt x="6502" y="3953"/>
                  </a:cubicBezTo>
                  <a:lnTo>
                    <a:pt x="4216" y="3953"/>
                  </a:lnTo>
                  <a:lnTo>
                    <a:pt x="4216" y="2108"/>
                  </a:lnTo>
                  <a:close/>
                  <a:moveTo>
                    <a:pt x="7311" y="2108"/>
                  </a:moveTo>
                  <a:cubicBezTo>
                    <a:pt x="7633" y="2644"/>
                    <a:pt x="7847" y="3263"/>
                    <a:pt x="7859" y="3953"/>
                  </a:cubicBezTo>
                  <a:lnTo>
                    <a:pt x="6787" y="3953"/>
                  </a:lnTo>
                  <a:cubicBezTo>
                    <a:pt x="6776" y="3299"/>
                    <a:pt x="6656" y="2668"/>
                    <a:pt x="6442" y="2108"/>
                  </a:cubicBezTo>
                  <a:close/>
                  <a:moveTo>
                    <a:pt x="4085" y="1"/>
                  </a:moveTo>
                  <a:cubicBezTo>
                    <a:pt x="2989" y="1"/>
                    <a:pt x="1965" y="429"/>
                    <a:pt x="1192" y="1191"/>
                  </a:cubicBezTo>
                  <a:cubicBezTo>
                    <a:pt x="418" y="1953"/>
                    <a:pt x="1" y="3001"/>
                    <a:pt x="1" y="4084"/>
                  </a:cubicBezTo>
                  <a:cubicBezTo>
                    <a:pt x="1" y="4632"/>
                    <a:pt x="108" y="5156"/>
                    <a:pt x="310" y="5656"/>
                  </a:cubicBezTo>
                  <a:cubicBezTo>
                    <a:pt x="337" y="5719"/>
                    <a:pt x="392" y="5748"/>
                    <a:pt x="443" y="5748"/>
                  </a:cubicBezTo>
                  <a:cubicBezTo>
                    <a:pt x="459" y="5748"/>
                    <a:pt x="475" y="5745"/>
                    <a:pt x="489" y="5739"/>
                  </a:cubicBezTo>
                  <a:cubicBezTo>
                    <a:pt x="560" y="5704"/>
                    <a:pt x="596" y="5620"/>
                    <a:pt x="560" y="5549"/>
                  </a:cubicBezTo>
                  <a:cubicBezTo>
                    <a:pt x="382" y="5144"/>
                    <a:pt x="299" y="4692"/>
                    <a:pt x="287" y="4227"/>
                  </a:cubicBezTo>
                  <a:lnTo>
                    <a:pt x="1370" y="4227"/>
                  </a:lnTo>
                  <a:lnTo>
                    <a:pt x="1370" y="4394"/>
                  </a:lnTo>
                  <a:cubicBezTo>
                    <a:pt x="1370" y="4465"/>
                    <a:pt x="1442" y="4525"/>
                    <a:pt x="1513" y="4525"/>
                  </a:cubicBezTo>
                  <a:cubicBezTo>
                    <a:pt x="1596" y="4525"/>
                    <a:pt x="1656" y="4454"/>
                    <a:pt x="1656" y="4382"/>
                  </a:cubicBezTo>
                  <a:lnTo>
                    <a:pt x="1656" y="4227"/>
                  </a:lnTo>
                  <a:lnTo>
                    <a:pt x="3942" y="4227"/>
                  </a:lnTo>
                  <a:lnTo>
                    <a:pt x="3942" y="4394"/>
                  </a:lnTo>
                  <a:cubicBezTo>
                    <a:pt x="3942" y="4465"/>
                    <a:pt x="4001" y="4549"/>
                    <a:pt x="4097" y="4549"/>
                  </a:cubicBezTo>
                  <a:cubicBezTo>
                    <a:pt x="4168" y="4549"/>
                    <a:pt x="4240" y="4489"/>
                    <a:pt x="4240" y="4394"/>
                  </a:cubicBezTo>
                  <a:lnTo>
                    <a:pt x="4240" y="4227"/>
                  </a:lnTo>
                  <a:lnTo>
                    <a:pt x="6537" y="4227"/>
                  </a:lnTo>
                  <a:lnTo>
                    <a:pt x="6537" y="4382"/>
                  </a:lnTo>
                  <a:cubicBezTo>
                    <a:pt x="6537" y="4454"/>
                    <a:pt x="6597" y="4525"/>
                    <a:pt x="6668" y="4525"/>
                  </a:cubicBezTo>
                  <a:cubicBezTo>
                    <a:pt x="6740" y="4525"/>
                    <a:pt x="6799" y="4465"/>
                    <a:pt x="6823" y="4394"/>
                  </a:cubicBezTo>
                  <a:lnTo>
                    <a:pt x="6823" y="4227"/>
                  </a:lnTo>
                  <a:lnTo>
                    <a:pt x="7907" y="4227"/>
                  </a:lnTo>
                  <a:cubicBezTo>
                    <a:pt x="7895" y="4692"/>
                    <a:pt x="7788" y="5120"/>
                    <a:pt x="7621" y="5549"/>
                  </a:cubicBezTo>
                  <a:cubicBezTo>
                    <a:pt x="7597" y="5632"/>
                    <a:pt x="7621" y="5704"/>
                    <a:pt x="7692" y="5739"/>
                  </a:cubicBezTo>
                  <a:cubicBezTo>
                    <a:pt x="7704" y="5751"/>
                    <a:pt x="7728" y="5751"/>
                    <a:pt x="7752" y="5751"/>
                  </a:cubicBezTo>
                  <a:cubicBezTo>
                    <a:pt x="7811" y="5751"/>
                    <a:pt x="7859" y="5716"/>
                    <a:pt x="7895" y="5656"/>
                  </a:cubicBezTo>
                  <a:cubicBezTo>
                    <a:pt x="8097" y="5168"/>
                    <a:pt x="8204" y="4632"/>
                    <a:pt x="8204" y="4084"/>
                  </a:cubicBezTo>
                  <a:cubicBezTo>
                    <a:pt x="8157" y="3001"/>
                    <a:pt x="7740" y="1965"/>
                    <a:pt x="6966" y="1191"/>
                  </a:cubicBezTo>
                  <a:cubicBezTo>
                    <a:pt x="6192" y="417"/>
                    <a:pt x="5168" y="1"/>
                    <a:pt x="4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37"/>
          <p:cNvGrpSpPr/>
          <p:nvPr/>
        </p:nvGrpSpPr>
        <p:grpSpPr>
          <a:xfrm flipH="1">
            <a:off x="4484571" y="3289550"/>
            <a:ext cx="1997650" cy="693500"/>
            <a:chOff x="6541275" y="2323925"/>
            <a:chExt cx="1997650" cy="693500"/>
          </a:xfrm>
        </p:grpSpPr>
        <p:sp>
          <p:nvSpPr>
            <p:cNvPr id="825" name="Google Shape;825;p37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37"/>
          <p:cNvGrpSpPr/>
          <p:nvPr/>
        </p:nvGrpSpPr>
        <p:grpSpPr>
          <a:xfrm>
            <a:off x="6594775" y="1377825"/>
            <a:ext cx="1997650" cy="693500"/>
            <a:chOff x="6541275" y="2323925"/>
            <a:chExt cx="1997650" cy="693500"/>
          </a:xfrm>
        </p:grpSpPr>
        <p:sp>
          <p:nvSpPr>
            <p:cNvPr id="843" name="Google Shape;843;p37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37"/>
          <p:cNvSpPr txBox="1">
            <a:spLocks noGrp="1"/>
          </p:cNvSpPr>
          <p:nvPr>
            <p:ph type="title"/>
          </p:nvPr>
        </p:nvSpPr>
        <p:spPr>
          <a:xfrm>
            <a:off x="713225" y="1470113"/>
            <a:ext cx="387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861" name="Google Shape;861;p37"/>
          <p:cNvSpPr/>
          <p:nvPr/>
        </p:nvSpPr>
        <p:spPr>
          <a:xfrm>
            <a:off x="6439925" y="3508475"/>
            <a:ext cx="63900" cy="7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37"/>
          <p:cNvGrpSpPr/>
          <p:nvPr/>
        </p:nvGrpSpPr>
        <p:grpSpPr>
          <a:xfrm>
            <a:off x="5830606" y="539502"/>
            <a:ext cx="1581419" cy="4012421"/>
            <a:chOff x="4707616" y="3256553"/>
            <a:chExt cx="447702" cy="1135923"/>
          </a:xfrm>
        </p:grpSpPr>
        <p:sp>
          <p:nvSpPr>
            <p:cNvPr id="863" name="Google Shape;863;p37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4" name="Google Shape;864;p37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865" name="Google Shape;865;p37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7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7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7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7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7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7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7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7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6" name="Google Shape;876;p37"/>
          <p:cNvSpPr txBox="1">
            <a:spLocks noGrp="1"/>
          </p:cNvSpPr>
          <p:nvPr>
            <p:ph type="subTitle" idx="1"/>
          </p:nvPr>
        </p:nvSpPr>
        <p:spPr>
          <a:xfrm>
            <a:off x="513625" y="2525850"/>
            <a:ext cx="3600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detector that uses a patient’s electrical signals between muscle fibers to remotely control a prosthetic device to substitute the patient’s damaged limb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and Demo</a:t>
            </a:r>
            <a:endParaRPr/>
          </a:p>
        </p:txBody>
      </p:sp>
      <p:pic>
        <p:nvPicPr>
          <p:cNvPr id="882" name="Google Shape;8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825" y="1464325"/>
            <a:ext cx="2489024" cy="3318679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83" name="Google Shape;8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1502625"/>
            <a:ext cx="4505952" cy="270709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9"/>
          <p:cNvSpPr/>
          <p:nvPr/>
        </p:nvSpPr>
        <p:spPr>
          <a:xfrm>
            <a:off x="170650" y="1583900"/>
            <a:ext cx="4760400" cy="77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889" name="Google Shape;889;p39"/>
          <p:cNvGrpSpPr/>
          <p:nvPr/>
        </p:nvGrpSpPr>
        <p:grpSpPr>
          <a:xfrm>
            <a:off x="713242" y="1350065"/>
            <a:ext cx="823848" cy="98556"/>
            <a:chOff x="656432" y="1229355"/>
            <a:chExt cx="1099051" cy="159993"/>
          </a:xfrm>
        </p:grpSpPr>
        <p:sp>
          <p:nvSpPr>
            <p:cNvPr id="890" name="Google Shape;890;p39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39"/>
          <p:cNvGrpSpPr/>
          <p:nvPr/>
        </p:nvGrpSpPr>
        <p:grpSpPr>
          <a:xfrm>
            <a:off x="682005" y="596079"/>
            <a:ext cx="886328" cy="98550"/>
            <a:chOff x="946406" y="423525"/>
            <a:chExt cx="540708" cy="60121"/>
          </a:xfrm>
        </p:grpSpPr>
        <p:sp>
          <p:nvSpPr>
            <p:cNvPr id="896" name="Google Shape;896;p39"/>
            <p:cNvSpPr/>
            <p:nvPr/>
          </p:nvSpPr>
          <p:spPr>
            <a:xfrm>
              <a:off x="946406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1039555" y="423525"/>
              <a:ext cx="59996" cy="60121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1142600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1240697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1338918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1436891" y="428597"/>
              <a:ext cx="50223" cy="50101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39"/>
          <p:cNvGrpSpPr/>
          <p:nvPr/>
        </p:nvGrpSpPr>
        <p:grpSpPr>
          <a:xfrm>
            <a:off x="-793250" y="498431"/>
            <a:ext cx="5470820" cy="471772"/>
            <a:chOff x="-793250" y="498431"/>
            <a:chExt cx="5470820" cy="471772"/>
          </a:xfrm>
        </p:grpSpPr>
        <p:sp>
          <p:nvSpPr>
            <p:cNvPr id="903" name="Google Shape;903;p39"/>
            <p:cNvSpPr/>
            <p:nvPr/>
          </p:nvSpPr>
          <p:spPr>
            <a:xfrm>
              <a:off x="-793250" y="539498"/>
              <a:ext cx="5438426" cy="430705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4595447" y="498431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9"/>
          <p:cNvGrpSpPr/>
          <p:nvPr/>
        </p:nvGrpSpPr>
        <p:grpSpPr>
          <a:xfrm>
            <a:off x="-664689" y="760856"/>
            <a:ext cx="5889584" cy="367313"/>
            <a:chOff x="-664689" y="760856"/>
            <a:chExt cx="5889584" cy="367313"/>
          </a:xfrm>
        </p:grpSpPr>
        <p:sp>
          <p:nvSpPr>
            <p:cNvPr id="906" name="Google Shape;906;p39"/>
            <p:cNvSpPr/>
            <p:nvPr/>
          </p:nvSpPr>
          <p:spPr>
            <a:xfrm>
              <a:off x="-664689" y="795812"/>
              <a:ext cx="5840326" cy="332356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5142772" y="760856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8" name="Google Shape;9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50" y="1577350"/>
            <a:ext cx="4760400" cy="198879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09" name="Google Shape;9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520" y="2738550"/>
            <a:ext cx="3614306" cy="2036059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0" name="Google Shape;910;p39"/>
          <p:cNvSpPr txBox="1"/>
          <p:nvPr/>
        </p:nvSpPr>
        <p:spPr>
          <a:xfrm>
            <a:off x="170650" y="1630450"/>
            <a:ext cx="47679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40"/>
          <p:cNvGrpSpPr/>
          <p:nvPr/>
        </p:nvGrpSpPr>
        <p:grpSpPr>
          <a:xfrm>
            <a:off x="713242" y="1350065"/>
            <a:ext cx="823848" cy="98556"/>
            <a:chOff x="656432" y="1229355"/>
            <a:chExt cx="1099051" cy="159993"/>
          </a:xfrm>
        </p:grpSpPr>
        <p:sp>
          <p:nvSpPr>
            <p:cNvPr id="916" name="Google Shape;916;p40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0"/>
          <p:cNvGrpSpPr/>
          <p:nvPr/>
        </p:nvGrpSpPr>
        <p:grpSpPr>
          <a:xfrm>
            <a:off x="682005" y="596079"/>
            <a:ext cx="886328" cy="98550"/>
            <a:chOff x="946406" y="423525"/>
            <a:chExt cx="540708" cy="60121"/>
          </a:xfrm>
        </p:grpSpPr>
        <p:sp>
          <p:nvSpPr>
            <p:cNvPr id="922" name="Google Shape;922;p40"/>
            <p:cNvSpPr/>
            <p:nvPr/>
          </p:nvSpPr>
          <p:spPr>
            <a:xfrm>
              <a:off x="946406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1039555" y="423525"/>
              <a:ext cx="59996" cy="60121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1142600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1240697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1338918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1436891" y="428597"/>
              <a:ext cx="50223" cy="50101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0"/>
          <p:cNvGrpSpPr/>
          <p:nvPr/>
        </p:nvGrpSpPr>
        <p:grpSpPr>
          <a:xfrm>
            <a:off x="-793250" y="498431"/>
            <a:ext cx="5470820" cy="471772"/>
            <a:chOff x="-793250" y="498431"/>
            <a:chExt cx="5470820" cy="471772"/>
          </a:xfrm>
        </p:grpSpPr>
        <p:sp>
          <p:nvSpPr>
            <p:cNvPr id="929" name="Google Shape;929;p40"/>
            <p:cNvSpPr/>
            <p:nvPr/>
          </p:nvSpPr>
          <p:spPr>
            <a:xfrm>
              <a:off x="-793250" y="539498"/>
              <a:ext cx="5438426" cy="430705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4595447" y="498431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0"/>
          <p:cNvGrpSpPr/>
          <p:nvPr/>
        </p:nvGrpSpPr>
        <p:grpSpPr>
          <a:xfrm>
            <a:off x="-664689" y="760856"/>
            <a:ext cx="5889584" cy="367313"/>
            <a:chOff x="-664689" y="760856"/>
            <a:chExt cx="5889584" cy="367313"/>
          </a:xfrm>
        </p:grpSpPr>
        <p:sp>
          <p:nvSpPr>
            <p:cNvPr id="932" name="Google Shape;932;p40"/>
            <p:cNvSpPr/>
            <p:nvPr/>
          </p:nvSpPr>
          <p:spPr>
            <a:xfrm>
              <a:off x="-664689" y="795812"/>
              <a:ext cx="5840326" cy="332356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5142772" y="760856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4" name="Google Shape;9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475" y="1505074"/>
            <a:ext cx="4004276" cy="225575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5" name="Google Shape;9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63338" y="2447737"/>
            <a:ext cx="2954825" cy="16645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1"/>
          <p:cNvSpPr txBox="1">
            <a:spLocks noGrp="1"/>
          </p:cNvSpPr>
          <p:nvPr>
            <p:ph type="title"/>
          </p:nvPr>
        </p:nvSpPr>
        <p:spPr>
          <a:xfrm>
            <a:off x="713225" y="419425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grpSp>
        <p:nvGrpSpPr>
          <p:cNvPr id="941" name="Google Shape;941;p41"/>
          <p:cNvGrpSpPr/>
          <p:nvPr/>
        </p:nvGrpSpPr>
        <p:grpSpPr>
          <a:xfrm flipH="1">
            <a:off x="4935700" y="3255625"/>
            <a:ext cx="1997650" cy="693500"/>
            <a:chOff x="6541275" y="2323925"/>
            <a:chExt cx="1997650" cy="693500"/>
          </a:xfrm>
        </p:grpSpPr>
        <p:sp>
          <p:nvSpPr>
            <p:cNvPr id="942" name="Google Shape;942;p41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41"/>
          <p:cNvGrpSpPr/>
          <p:nvPr/>
        </p:nvGrpSpPr>
        <p:grpSpPr>
          <a:xfrm>
            <a:off x="6638300" y="2321925"/>
            <a:ext cx="1997650" cy="693500"/>
            <a:chOff x="6541275" y="2323925"/>
            <a:chExt cx="1997650" cy="693500"/>
          </a:xfrm>
        </p:grpSpPr>
        <p:sp>
          <p:nvSpPr>
            <p:cNvPr id="960" name="Google Shape;960;p41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41"/>
          <p:cNvGrpSpPr/>
          <p:nvPr/>
        </p:nvGrpSpPr>
        <p:grpSpPr>
          <a:xfrm rot="-5400000">
            <a:off x="2891377" y="3599301"/>
            <a:ext cx="7641426" cy="1521806"/>
            <a:chOff x="-2941225" y="2001625"/>
            <a:chExt cx="7035656" cy="1401165"/>
          </a:xfrm>
        </p:grpSpPr>
        <p:sp>
          <p:nvSpPr>
            <p:cNvPr id="978" name="Google Shape;978;p41"/>
            <p:cNvSpPr/>
            <p:nvPr/>
          </p:nvSpPr>
          <p:spPr>
            <a:xfrm>
              <a:off x="-2941225" y="2001625"/>
              <a:ext cx="7035656" cy="1401165"/>
            </a:xfrm>
            <a:custGeom>
              <a:avLst/>
              <a:gdLst/>
              <a:ahLst/>
              <a:cxnLst/>
              <a:rect l="l" t="t" r="r" b="b"/>
              <a:pathLst>
                <a:path w="150006" h="29874" extrusionOk="0">
                  <a:moveTo>
                    <a:pt x="129065" y="0"/>
                  </a:moveTo>
                  <a:cubicBezTo>
                    <a:pt x="128984" y="0"/>
                    <a:pt x="128903" y="18"/>
                    <a:pt x="128824" y="55"/>
                  </a:cubicBezTo>
                  <a:cubicBezTo>
                    <a:pt x="128070" y="425"/>
                    <a:pt x="127289" y="874"/>
                    <a:pt x="126548" y="1354"/>
                  </a:cubicBezTo>
                  <a:cubicBezTo>
                    <a:pt x="123105" y="2101"/>
                    <a:pt x="119841" y="2270"/>
                    <a:pt x="116709" y="4556"/>
                  </a:cubicBezTo>
                  <a:cubicBezTo>
                    <a:pt x="112784" y="7430"/>
                    <a:pt x="107794" y="10645"/>
                    <a:pt x="102684" y="11881"/>
                  </a:cubicBezTo>
                  <a:cubicBezTo>
                    <a:pt x="91248" y="10835"/>
                    <a:pt x="80102" y="8500"/>
                    <a:pt x="68698" y="7285"/>
                  </a:cubicBezTo>
                  <a:cubicBezTo>
                    <a:pt x="64557" y="6853"/>
                    <a:pt x="60364" y="6649"/>
                    <a:pt x="56177" y="6649"/>
                  </a:cubicBezTo>
                  <a:cubicBezTo>
                    <a:pt x="54852" y="6649"/>
                    <a:pt x="53527" y="6670"/>
                    <a:pt x="52205" y="6710"/>
                  </a:cubicBezTo>
                  <a:cubicBezTo>
                    <a:pt x="51374" y="6734"/>
                    <a:pt x="42920" y="7556"/>
                    <a:pt x="38924" y="8479"/>
                  </a:cubicBezTo>
                  <a:cubicBezTo>
                    <a:pt x="38164" y="8433"/>
                    <a:pt x="37410" y="8396"/>
                    <a:pt x="36641" y="8334"/>
                  </a:cubicBezTo>
                  <a:cubicBezTo>
                    <a:pt x="31984" y="7919"/>
                    <a:pt x="27692" y="6719"/>
                    <a:pt x="23117" y="5858"/>
                  </a:cubicBezTo>
                  <a:cubicBezTo>
                    <a:pt x="18733" y="5024"/>
                    <a:pt x="14245" y="3950"/>
                    <a:pt x="9772" y="3744"/>
                  </a:cubicBezTo>
                  <a:cubicBezTo>
                    <a:pt x="9420" y="3729"/>
                    <a:pt x="9070" y="3722"/>
                    <a:pt x="8720" y="3722"/>
                  </a:cubicBezTo>
                  <a:cubicBezTo>
                    <a:pt x="6591" y="3722"/>
                    <a:pt x="4502" y="3988"/>
                    <a:pt x="2425" y="4332"/>
                  </a:cubicBezTo>
                  <a:cubicBezTo>
                    <a:pt x="1619" y="4461"/>
                    <a:pt x="807" y="4609"/>
                    <a:pt x="1" y="4750"/>
                  </a:cubicBezTo>
                  <a:lnTo>
                    <a:pt x="19952" y="27725"/>
                  </a:lnTo>
                  <a:cubicBezTo>
                    <a:pt x="23708" y="27162"/>
                    <a:pt x="27412" y="26867"/>
                    <a:pt x="31169" y="26867"/>
                  </a:cubicBezTo>
                  <a:cubicBezTo>
                    <a:pt x="34597" y="26867"/>
                    <a:pt x="38069" y="27113"/>
                    <a:pt x="41665" y="27623"/>
                  </a:cubicBezTo>
                  <a:cubicBezTo>
                    <a:pt x="48938" y="28654"/>
                    <a:pt x="56208" y="29497"/>
                    <a:pt x="63557" y="29798"/>
                  </a:cubicBezTo>
                  <a:cubicBezTo>
                    <a:pt x="64792" y="29848"/>
                    <a:pt x="66024" y="29874"/>
                    <a:pt x="67253" y="29874"/>
                  </a:cubicBezTo>
                  <a:cubicBezTo>
                    <a:pt x="73807" y="29874"/>
                    <a:pt x="80275" y="29153"/>
                    <a:pt x="86711" y="27614"/>
                  </a:cubicBezTo>
                  <a:cubicBezTo>
                    <a:pt x="90144" y="26799"/>
                    <a:pt x="93503" y="25916"/>
                    <a:pt x="97014" y="25433"/>
                  </a:cubicBezTo>
                  <a:cubicBezTo>
                    <a:pt x="98629" y="25208"/>
                    <a:pt x="100401" y="24793"/>
                    <a:pt x="102154" y="24587"/>
                  </a:cubicBezTo>
                  <a:cubicBezTo>
                    <a:pt x="102250" y="24658"/>
                    <a:pt x="102376" y="24725"/>
                    <a:pt x="102517" y="24778"/>
                  </a:cubicBezTo>
                  <a:cubicBezTo>
                    <a:pt x="108393" y="26527"/>
                    <a:pt x="114704" y="27641"/>
                    <a:pt x="120914" y="27641"/>
                  </a:cubicBezTo>
                  <a:cubicBezTo>
                    <a:pt x="122380" y="27641"/>
                    <a:pt x="123841" y="27579"/>
                    <a:pt x="125289" y="27448"/>
                  </a:cubicBezTo>
                  <a:cubicBezTo>
                    <a:pt x="129209" y="27100"/>
                    <a:pt x="135838" y="26344"/>
                    <a:pt x="138398" y="22747"/>
                  </a:cubicBezTo>
                  <a:cubicBezTo>
                    <a:pt x="141111" y="21674"/>
                    <a:pt x="145151" y="20243"/>
                    <a:pt x="145468" y="17754"/>
                  </a:cubicBezTo>
                  <a:cubicBezTo>
                    <a:pt x="147335" y="17240"/>
                    <a:pt x="149633" y="16687"/>
                    <a:pt x="149901" y="14727"/>
                  </a:cubicBezTo>
                  <a:cubicBezTo>
                    <a:pt x="150006" y="13970"/>
                    <a:pt x="149553" y="13041"/>
                    <a:pt x="148713" y="12955"/>
                  </a:cubicBezTo>
                  <a:cubicBezTo>
                    <a:pt x="147724" y="12855"/>
                    <a:pt x="146733" y="12820"/>
                    <a:pt x="145741" y="12820"/>
                  </a:cubicBezTo>
                  <a:cubicBezTo>
                    <a:pt x="143546" y="12820"/>
                    <a:pt x="141347" y="12989"/>
                    <a:pt x="139154" y="12989"/>
                  </a:cubicBezTo>
                  <a:cubicBezTo>
                    <a:pt x="139089" y="12989"/>
                    <a:pt x="139023" y="12989"/>
                    <a:pt x="138958" y="12989"/>
                  </a:cubicBezTo>
                  <a:cubicBezTo>
                    <a:pt x="138955" y="12989"/>
                    <a:pt x="138952" y="12989"/>
                    <a:pt x="138949" y="12989"/>
                  </a:cubicBezTo>
                  <a:cubicBezTo>
                    <a:pt x="138774" y="12989"/>
                    <a:pt x="138157" y="12901"/>
                    <a:pt x="137343" y="12810"/>
                  </a:cubicBezTo>
                  <a:cubicBezTo>
                    <a:pt x="137546" y="12770"/>
                    <a:pt x="137737" y="12733"/>
                    <a:pt x="137940" y="12693"/>
                  </a:cubicBezTo>
                  <a:cubicBezTo>
                    <a:pt x="140616" y="12204"/>
                    <a:pt x="143256" y="12297"/>
                    <a:pt x="145668" y="10924"/>
                  </a:cubicBezTo>
                  <a:cubicBezTo>
                    <a:pt x="146664" y="10361"/>
                    <a:pt x="146280" y="8648"/>
                    <a:pt x="145179" y="8500"/>
                  </a:cubicBezTo>
                  <a:cubicBezTo>
                    <a:pt x="144195" y="8372"/>
                    <a:pt x="143187" y="8328"/>
                    <a:pt x="142168" y="8328"/>
                  </a:cubicBezTo>
                  <a:cubicBezTo>
                    <a:pt x="140113" y="8328"/>
                    <a:pt x="138012" y="8503"/>
                    <a:pt x="135978" y="8503"/>
                  </a:cubicBezTo>
                  <a:cubicBezTo>
                    <a:pt x="135766" y="8503"/>
                    <a:pt x="135554" y="8501"/>
                    <a:pt x="135343" y="8497"/>
                  </a:cubicBezTo>
                  <a:cubicBezTo>
                    <a:pt x="135298" y="8496"/>
                    <a:pt x="135250" y="8496"/>
                    <a:pt x="135197" y="8496"/>
                  </a:cubicBezTo>
                  <a:cubicBezTo>
                    <a:pt x="134140" y="8496"/>
                    <a:pt x="131546" y="8634"/>
                    <a:pt x="129068" y="8634"/>
                  </a:cubicBezTo>
                  <a:cubicBezTo>
                    <a:pt x="127414" y="8634"/>
                    <a:pt x="125812" y="8572"/>
                    <a:pt x="124751" y="8368"/>
                  </a:cubicBezTo>
                  <a:cubicBezTo>
                    <a:pt x="124102" y="8245"/>
                    <a:pt x="123646" y="8070"/>
                    <a:pt x="123523" y="7814"/>
                  </a:cubicBezTo>
                  <a:cubicBezTo>
                    <a:pt x="123462" y="7820"/>
                    <a:pt x="123405" y="7823"/>
                    <a:pt x="123353" y="7823"/>
                  </a:cubicBezTo>
                  <a:cubicBezTo>
                    <a:pt x="122989" y="7823"/>
                    <a:pt x="122847" y="7674"/>
                    <a:pt x="122911" y="7380"/>
                  </a:cubicBezTo>
                  <a:cubicBezTo>
                    <a:pt x="123902" y="6750"/>
                    <a:pt x="124920" y="6138"/>
                    <a:pt x="125920" y="5399"/>
                  </a:cubicBezTo>
                  <a:cubicBezTo>
                    <a:pt x="127437" y="4282"/>
                    <a:pt x="129873" y="2784"/>
                    <a:pt x="129769" y="674"/>
                  </a:cubicBezTo>
                  <a:cubicBezTo>
                    <a:pt x="129756" y="326"/>
                    <a:pt x="129418" y="0"/>
                    <a:pt x="129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-1611695" y="2337349"/>
              <a:ext cx="4168225" cy="841149"/>
            </a:xfrm>
            <a:custGeom>
              <a:avLst/>
              <a:gdLst/>
              <a:ahLst/>
              <a:cxnLst/>
              <a:rect l="l" t="t" r="r" b="b"/>
              <a:pathLst>
                <a:path w="88870" h="17934" extrusionOk="0">
                  <a:moveTo>
                    <a:pt x="1988" y="1"/>
                  </a:moveTo>
                  <a:lnTo>
                    <a:pt x="1898" y="62"/>
                  </a:lnTo>
                  <a:cubicBezTo>
                    <a:pt x="2363" y="733"/>
                    <a:pt x="2606" y="1428"/>
                    <a:pt x="2846" y="2102"/>
                  </a:cubicBezTo>
                  <a:cubicBezTo>
                    <a:pt x="3221" y="3167"/>
                    <a:pt x="3609" y="4268"/>
                    <a:pt x="4864" y="5249"/>
                  </a:cubicBezTo>
                  <a:cubicBezTo>
                    <a:pt x="5849" y="6018"/>
                    <a:pt x="7258" y="6646"/>
                    <a:pt x="9208" y="7172"/>
                  </a:cubicBezTo>
                  <a:lnTo>
                    <a:pt x="173" y="5529"/>
                  </a:lnTo>
                  <a:lnTo>
                    <a:pt x="154" y="5637"/>
                  </a:lnTo>
                  <a:lnTo>
                    <a:pt x="34435" y="11876"/>
                  </a:lnTo>
                  <a:cubicBezTo>
                    <a:pt x="34263" y="12033"/>
                    <a:pt x="33786" y="12408"/>
                    <a:pt x="32909" y="12762"/>
                  </a:cubicBezTo>
                  <a:cubicBezTo>
                    <a:pt x="28682" y="12051"/>
                    <a:pt x="24098" y="11276"/>
                    <a:pt x="19733" y="10532"/>
                  </a:cubicBezTo>
                  <a:cubicBezTo>
                    <a:pt x="19656" y="10516"/>
                    <a:pt x="19579" y="10504"/>
                    <a:pt x="19505" y="10492"/>
                  </a:cubicBezTo>
                  <a:cubicBezTo>
                    <a:pt x="9297" y="8750"/>
                    <a:pt x="348" y="7184"/>
                    <a:pt x="59" y="7006"/>
                  </a:cubicBezTo>
                  <a:lnTo>
                    <a:pt x="28" y="7052"/>
                  </a:lnTo>
                  <a:lnTo>
                    <a:pt x="0" y="7098"/>
                  </a:lnTo>
                  <a:cubicBezTo>
                    <a:pt x="265" y="7271"/>
                    <a:pt x="8088" y="8649"/>
                    <a:pt x="16847" y="10150"/>
                  </a:cubicBezTo>
                  <a:cubicBezTo>
                    <a:pt x="16078" y="10082"/>
                    <a:pt x="15404" y="10055"/>
                    <a:pt x="14794" y="10055"/>
                  </a:cubicBezTo>
                  <a:cubicBezTo>
                    <a:pt x="13576" y="10055"/>
                    <a:pt x="12616" y="10163"/>
                    <a:pt x="11672" y="10270"/>
                  </a:cubicBezTo>
                  <a:cubicBezTo>
                    <a:pt x="10732" y="10376"/>
                    <a:pt x="9817" y="10478"/>
                    <a:pt x="8686" y="10478"/>
                  </a:cubicBezTo>
                  <a:cubicBezTo>
                    <a:pt x="7474" y="10478"/>
                    <a:pt x="6014" y="10360"/>
                    <a:pt x="4009" y="10002"/>
                  </a:cubicBezTo>
                  <a:lnTo>
                    <a:pt x="3990" y="10110"/>
                  </a:lnTo>
                  <a:cubicBezTo>
                    <a:pt x="6000" y="10469"/>
                    <a:pt x="7464" y="10587"/>
                    <a:pt x="8680" y="10587"/>
                  </a:cubicBezTo>
                  <a:cubicBezTo>
                    <a:pt x="9819" y="10587"/>
                    <a:pt x="10740" y="10483"/>
                    <a:pt x="11685" y="10378"/>
                  </a:cubicBezTo>
                  <a:cubicBezTo>
                    <a:pt x="12625" y="10273"/>
                    <a:pt x="13582" y="10165"/>
                    <a:pt x="14798" y="10165"/>
                  </a:cubicBezTo>
                  <a:cubicBezTo>
                    <a:pt x="16035" y="10165"/>
                    <a:pt x="17541" y="10276"/>
                    <a:pt x="19573" y="10615"/>
                  </a:cubicBezTo>
                  <a:cubicBezTo>
                    <a:pt x="24197" y="11405"/>
                    <a:pt x="28888" y="12196"/>
                    <a:pt x="32712" y="12839"/>
                  </a:cubicBezTo>
                  <a:cubicBezTo>
                    <a:pt x="32706" y="12842"/>
                    <a:pt x="32703" y="12845"/>
                    <a:pt x="32697" y="12845"/>
                  </a:cubicBezTo>
                  <a:cubicBezTo>
                    <a:pt x="31795" y="13180"/>
                    <a:pt x="30366" y="13524"/>
                    <a:pt x="28305" y="13524"/>
                  </a:cubicBezTo>
                  <a:cubicBezTo>
                    <a:pt x="27659" y="13524"/>
                    <a:pt x="26949" y="13490"/>
                    <a:pt x="26175" y="13411"/>
                  </a:cubicBezTo>
                  <a:cubicBezTo>
                    <a:pt x="24685" y="13262"/>
                    <a:pt x="23232" y="13187"/>
                    <a:pt x="21849" y="13187"/>
                  </a:cubicBezTo>
                  <a:cubicBezTo>
                    <a:pt x="20298" y="13187"/>
                    <a:pt x="18835" y="13281"/>
                    <a:pt x="17508" y="13470"/>
                  </a:cubicBezTo>
                  <a:cubicBezTo>
                    <a:pt x="14912" y="13836"/>
                    <a:pt x="12909" y="14559"/>
                    <a:pt x="11709" y="15555"/>
                  </a:cubicBezTo>
                  <a:lnTo>
                    <a:pt x="11780" y="15642"/>
                  </a:lnTo>
                  <a:cubicBezTo>
                    <a:pt x="12961" y="14654"/>
                    <a:pt x="14949" y="13943"/>
                    <a:pt x="17524" y="13577"/>
                  </a:cubicBezTo>
                  <a:cubicBezTo>
                    <a:pt x="18843" y="13391"/>
                    <a:pt x="20298" y="13297"/>
                    <a:pt x="21840" y="13297"/>
                  </a:cubicBezTo>
                  <a:cubicBezTo>
                    <a:pt x="23222" y="13297"/>
                    <a:pt x="24674" y="13372"/>
                    <a:pt x="26162" y="13522"/>
                  </a:cubicBezTo>
                  <a:cubicBezTo>
                    <a:pt x="26937" y="13600"/>
                    <a:pt x="27646" y="13633"/>
                    <a:pt x="28294" y="13633"/>
                  </a:cubicBezTo>
                  <a:cubicBezTo>
                    <a:pt x="30382" y="13633"/>
                    <a:pt x="31830" y="13284"/>
                    <a:pt x="32746" y="12944"/>
                  </a:cubicBezTo>
                  <a:cubicBezTo>
                    <a:pt x="32808" y="12922"/>
                    <a:pt x="32866" y="12900"/>
                    <a:pt x="32924" y="12876"/>
                  </a:cubicBezTo>
                  <a:cubicBezTo>
                    <a:pt x="35512" y="13313"/>
                    <a:pt x="37687" y="13676"/>
                    <a:pt x="39151" y="13922"/>
                  </a:cubicBezTo>
                  <a:cubicBezTo>
                    <a:pt x="38620" y="13904"/>
                    <a:pt x="38094" y="13895"/>
                    <a:pt x="37572" y="13895"/>
                  </a:cubicBezTo>
                  <a:cubicBezTo>
                    <a:pt x="34694" y="13895"/>
                    <a:pt x="31962" y="14168"/>
                    <a:pt x="29420" y="14709"/>
                  </a:cubicBezTo>
                  <a:cubicBezTo>
                    <a:pt x="26830" y="15263"/>
                    <a:pt x="24409" y="16115"/>
                    <a:pt x="22418" y="17174"/>
                  </a:cubicBezTo>
                  <a:lnTo>
                    <a:pt x="22471" y="17272"/>
                  </a:lnTo>
                  <a:cubicBezTo>
                    <a:pt x="24449" y="16217"/>
                    <a:pt x="26861" y="15368"/>
                    <a:pt x="29445" y="14817"/>
                  </a:cubicBezTo>
                  <a:cubicBezTo>
                    <a:pt x="31981" y="14274"/>
                    <a:pt x="34711" y="14003"/>
                    <a:pt x="37584" y="14003"/>
                  </a:cubicBezTo>
                  <a:cubicBezTo>
                    <a:pt x="38388" y="14003"/>
                    <a:pt x="39203" y="14024"/>
                    <a:pt x="40028" y="14066"/>
                  </a:cubicBezTo>
                  <a:cubicBezTo>
                    <a:pt x="40603" y="14165"/>
                    <a:pt x="40976" y="14226"/>
                    <a:pt x="41108" y="14248"/>
                  </a:cubicBezTo>
                  <a:lnTo>
                    <a:pt x="41114" y="14248"/>
                  </a:lnTo>
                  <a:lnTo>
                    <a:pt x="46944" y="13980"/>
                  </a:lnTo>
                  <a:lnTo>
                    <a:pt x="46944" y="13980"/>
                  </a:lnTo>
                  <a:cubicBezTo>
                    <a:pt x="46030" y="15122"/>
                    <a:pt x="44710" y="15835"/>
                    <a:pt x="43203" y="16288"/>
                  </a:cubicBezTo>
                  <a:cubicBezTo>
                    <a:pt x="42628" y="16146"/>
                    <a:pt x="42095" y="16008"/>
                    <a:pt x="41582" y="15875"/>
                  </a:cubicBezTo>
                  <a:cubicBezTo>
                    <a:pt x="39685" y="15382"/>
                    <a:pt x="38192" y="14993"/>
                    <a:pt x="36552" y="14993"/>
                  </a:cubicBezTo>
                  <a:cubicBezTo>
                    <a:pt x="35567" y="14993"/>
                    <a:pt x="34529" y="15134"/>
                    <a:pt x="33318" y="15475"/>
                  </a:cubicBezTo>
                  <a:lnTo>
                    <a:pt x="33349" y="15580"/>
                  </a:lnTo>
                  <a:cubicBezTo>
                    <a:pt x="34544" y="15243"/>
                    <a:pt x="35571" y="15104"/>
                    <a:pt x="36547" y="15104"/>
                  </a:cubicBezTo>
                  <a:cubicBezTo>
                    <a:pt x="38178" y="15104"/>
                    <a:pt x="39665" y="15491"/>
                    <a:pt x="41554" y="15980"/>
                  </a:cubicBezTo>
                  <a:cubicBezTo>
                    <a:pt x="42012" y="16100"/>
                    <a:pt x="42486" y="16223"/>
                    <a:pt x="42991" y="16349"/>
                  </a:cubicBezTo>
                  <a:cubicBezTo>
                    <a:pt x="40637" y="17007"/>
                    <a:pt x="37856" y="17060"/>
                    <a:pt x="35426" y="17106"/>
                  </a:cubicBezTo>
                  <a:cubicBezTo>
                    <a:pt x="32937" y="17155"/>
                    <a:pt x="30786" y="17195"/>
                    <a:pt x="29666" y="17838"/>
                  </a:cubicBezTo>
                  <a:lnTo>
                    <a:pt x="29722" y="17934"/>
                  </a:lnTo>
                  <a:cubicBezTo>
                    <a:pt x="30814" y="17306"/>
                    <a:pt x="32952" y="17266"/>
                    <a:pt x="35426" y="17217"/>
                  </a:cubicBezTo>
                  <a:cubicBezTo>
                    <a:pt x="39566" y="17137"/>
                    <a:pt x="44720" y="17038"/>
                    <a:pt x="47088" y="13974"/>
                  </a:cubicBezTo>
                  <a:lnTo>
                    <a:pt x="72540" y="12796"/>
                  </a:lnTo>
                  <a:lnTo>
                    <a:pt x="72534" y="12688"/>
                  </a:lnTo>
                  <a:lnTo>
                    <a:pt x="41120" y="14137"/>
                  </a:lnTo>
                  <a:cubicBezTo>
                    <a:pt x="38751" y="13743"/>
                    <a:pt x="36019" y="13285"/>
                    <a:pt x="33115" y="12796"/>
                  </a:cubicBezTo>
                  <a:cubicBezTo>
                    <a:pt x="34035" y="12402"/>
                    <a:pt x="34472" y="11999"/>
                    <a:pt x="34570" y="11901"/>
                  </a:cubicBezTo>
                  <a:lnTo>
                    <a:pt x="41597" y="13180"/>
                  </a:lnTo>
                  <a:lnTo>
                    <a:pt x="41603" y="13180"/>
                  </a:lnTo>
                  <a:lnTo>
                    <a:pt x="88870" y="10433"/>
                  </a:lnTo>
                  <a:lnTo>
                    <a:pt x="88864" y="10322"/>
                  </a:lnTo>
                  <a:lnTo>
                    <a:pt x="50214" y="12571"/>
                  </a:lnTo>
                  <a:cubicBezTo>
                    <a:pt x="48913" y="12147"/>
                    <a:pt x="47925" y="11516"/>
                    <a:pt x="47251" y="10679"/>
                  </a:cubicBezTo>
                  <a:lnTo>
                    <a:pt x="47251" y="10652"/>
                  </a:lnTo>
                  <a:lnTo>
                    <a:pt x="47230" y="10652"/>
                  </a:lnTo>
                  <a:cubicBezTo>
                    <a:pt x="46239" y="9399"/>
                    <a:pt x="45950" y="7695"/>
                    <a:pt x="46365" y="5551"/>
                  </a:cubicBezTo>
                  <a:lnTo>
                    <a:pt x="46258" y="5529"/>
                  </a:lnTo>
                  <a:lnTo>
                    <a:pt x="46258" y="5529"/>
                  </a:lnTo>
                  <a:cubicBezTo>
                    <a:pt x="45966" y="7043"/>
                    <a:pt x="46021" y="8360"/>
                    <a:pt x="46430" y="9443"/>
                  </a:cubicBezTo>
                  <a:cubicBezTo>
                    <a:pt x="46439" y="9467"/>
                    <a:pt x="46449" y="9492"/>
                    <a:pt x="46458" y="9513"/>
                  </a:cubicBezTo>
                  <a:cubicBezTo>
                    <a:pt x="43963" y="8169"/>
                    <a:pt x="40268" y="6818"/>
                    <a:pt x="37604" y="6277"/>
                  </a:cubicBezTo>
                  <a:lnTo>
                    <a:pt x="37582" y="6385"/>
                  </a:lnTo>
                  <a:cubicBezTo>
                    <a:pt x="40280" y="6932"/>
                    <a:pt x="44037" y="8313"/>
                    <a:pt x="46525" y="9676"/>
                  </a:cubicBezTo>
                  <a:cubicBezTo>
                    <a:pt x="46676" y="10024"/>
                    <a:pt x="46867" y="10350"/>
                    <a:pt x="47098" y="10652"/>
                  </a:cubicBezTo>
                  <a:cubicBezTo>
                    <a:pt x="46252" y="10633"/>
                    <a:pt x="42123" y="10449"/>
                    <a:pt x="38207" y="8433"/>
                  </a:cubicBezTo>
                  <a:cubicBezTo>
                    <a:pt x="34244" y="6393"/>
                    <a:pt x="30428" y="5367"/>
                    <a:pt x="26834" y="5367"/>
                  </a:cubicBezTo>
                  <a:cubicBezTo>
                    <a:pt x="26109" y="5367"/>
                    <a:pt x="25392" y="5409"/>
                    <a:pt x="24686" y="5492"/>
                  </a:cubicBezTo>
                  <a:lnTo>
                    <a:pt x="24701" y="5603"/>
                  </a:lnTo>
                  <a:cubicBezTo>
                    <a:pt x="25404" y="5519"/>
                    <a:pt x="26117" y="5478"/>
                    <a:pt x="26839" y="5478"/>
                  </a:cubicBezTo>
                  <a:cubicBezTo>
                    <a:pt x="30413" y="5478"/>
                    <a:pt x="34211" y="6502"/>
                    <a:pt x="38157" y="8532"/>
                  </a:cubicBezTo>
                  <a:cubicBezTo>
                    <a:pt x="42255" y="10639"/>
                    <a:pt x="46587" y="10756"/>
                    <a:pt x="47184" y="10762"/>
                  </a:cubicBezTo>
                  <a:cubicBezTo>
                    <a:pt x="47824" y="11553"/>
                    <a:pt x="48740" y="12165"/>
                    <a:pt x="49922" y="12587"/>
                  </a:cubicBezTo>
                  <a:lnTo>
                    <a:pt x="41609" y="13070"/>
                  </a:lnTo>
                  <a:lnTo>
                    <a:pt x="39151" y="12624"/>
                  </a:lnTo>
                  <a:cubicBezTo>
                    <a:pt x="38154" y="12442"/>
                    <a:pt x="37016" y="11498"/>
                    <a:pt x="35696" y="10402"/>
                  </a:cubicBezTo>
                  <a:cubicBezTo>
                    <a:pt x="35296" y="10070"/>
                    <a:pt x="34878" y="9722"/>
                    <a:pt x="34438" y="9378"/>
                  </a:cubicBezTo>
                  <a:cubicBezTo>
                    <a:pt x="34435" y="9375"/>
                    <a:pt x="34432" y="9372"/>
                    <a:pt x="34429" y="9369"/>
                  </a:cubicBezTo>
                  <a:cubicBezTo>
                    <a:pt x="32792" y="8083"/>
                    <a:pt x="30866" y="6812"/>
                    <a:pt x="28617" y="6495"/>
                  </a:cubicBezTo>
                  <a:lnTo>
                    <a:pt x="28602" y="6606"/>
                  </a:lnTo>
                  <a:cubicBezTo>
                    <a:pt x="30645" y="6892"/>
                    <a:pt x="32429" y="7981"/>
                    <a:pt x="33967" y="9150"/>
                  </a:cubicBezTo>
                  <a:cubicBezTo>
                    <a:pt x="33803" y="9110"/>
                    <a:pt x="33625" y="9096"/>
                    <a:pt x="33431" y="9096"/>
                  </a:cubicBezTo>
                  <a:cubicBezTo>
                    <a:pt x="33207" y="9096"/>
                    <a:pt x="32962" y="9115"/>
                    <a:pt x="32697" y="9135"/>
                  </a:cubicBezTo>
                  <a:cubicBezTo>
                    <a:pt x="32376" y="9159"/>
                    <a:pt x="32019" y="9187"/>
                    <a:pt x="31626" y="9187"/>
                  </a:cubicBezTo>
                  <a:cubicBezTo>
                    <a:pt x="30687" y="9187"/>
                    <a:pt x="29538" y="9030"/>
                    <a:pt x="28156" y="8301"/>
                  </a:cubicBezTo>
                  <a:lnTo>
                    <a:pt x="28107" y="8400"/>
                  </a:lnTo>
                  <a:cubicBezTo>
                    <a:pt x="29511" y="9139"/>
                    <a:pt x="30678" y="9297"/>
                    <a:pt x="31630" y="9297"/>
                  </a:cubicBezTo>
                  <a:cubicBezTo>
                    <a:pt x="32025" y="9297"/>
                    <a:pt x="32383" y="9270"/>
                    <a:pt x="32706" y="9246"/>
                  </a:cubicBezTo>
                  <a:cubicBezTo>
                    <a:pt x="32978" y="9225"/>
                    <a:pt x="33222" y="9206"/>
                    <a:pt x="33440" y="9206"/>
                  </a:cubicBezTo>
                  <a:cubicBezTo>
                    <a:pt x="33813" y="9206"/>
                    <a:pt x="34114" y="9261"/>
                    <a:pt x="34358" y="9455"/>
                  </a:cubicBezTo>
                  <a:cubicBezTo>
                    <a:pt x="34801" y="9802"/>
                    <a:pt x="35226" y="10153"/>
                    <a:pt x="35626" y="10485"/>
                  </a:cubicBezTo>
                  <a:cubicBezTo>
                    <a:pt x="36650" y="11335"/>
                    <a:pt x="37564" y="12094"/>
                    <a:pt x="38401" y="12485"/>
                  </a:cubicBezTo>
                  <a:lnTo>
                    <a:pt x="24326" y="9926"/>
                  </a:lnTo>
                  <a:cubicBezTo>
                    <a:pt x="23932" y="9095"/>
                    <a:pt x="23440" y="8409"/>
                    <a:pt x="22877" y="7827"/>
                  </a:cubicBezTo>
                  <a:cubicBezTo>
                    <a:pt x="22741" y="7458"/>
                    <a:pt x="22655" y="7123"/>
                    <a:pt x="22569" y="6803"/>
                  </a:cubicBezTo>
                  <a:cubicBezTo>
                    <a:pt x="22308" y="5803"/>
                    <a:pt x="22101" y="5012"/>
                    <a:pt x="20686" y="4080"/>
                  </a:cubicBezTo>
                  <a:lnTo>
                    <a:pt x="20628" y="4169"/>
                  </a:lnTo>
                  <a:cubicBezTo>
                    <a:pt x="22006" y="5080"/>
                    <a:pt x="22209" y="5852"/>
                    <a:pt x="22465" y="6831"/>
                  </a:cubicBezTo>
                  <a:cubicBezTo>
                    <a:pt x="22532" y="7092"/>
                    <a:pt x="22603" y="7360"/>
                    <a:pt x="22698" y="7649"/>
                  </a:cubicBezTo>
                  <a:cubicBezTo>
                    <a:pt x="21954" y="6932"/>
                    <a:pt x="21092" y="6381"/>
                    <a:pt x="20160" y="5914"/>
                  </a:cubicBezTo>
                  <a:cubicBezTo>
                    <a:pt x="19803" y="5683"/>
                    <a:pt x="19363" y="5492"/>
                    <a:pt x="18862" y="5332"/>
                  </a:cubicBezTo>
                  <a:cubicBezTo>
                    <a:pt x="18191" y="5056"/>
                    <a:pt x="17496" y="4803"/>
                    <a:pt x="16792" y="4548"/>
                  </a:cubicBezTo>
                  <a:cubicBezTo>
                    <a:pt x="14349" y="3659"/>
                    <a:pt x="11823" y="2739"/>
                    <a:pt x="9925" y="699"/>
                  </a:cubicBezTo>
                  <a:lnTo>
                    <a:pt x="9845" y="776"/>
                  </a:lnTo>
                  <a:cubicBezTo>
                    <a:pt x="11762" y="2834"/>
                    <a:pt x="14300" y="3757"/>
                    <a:pt x="16752" y="4649"/>
                  </a:cubicBezTo>
                  <a:cubicBezTo>
                    <a:pt x="17139" y="4791"/>
                    <a:pt x="17521" y="4929"/>
                    <a:pt x="17896" y="5071"/>
                  </a:cubicBezTo>
                  <a:cubicBezTo>
                    <a:pt x="16979" y="4862"/>
                    <a:pt x="15936" y="4705"/>
                    <a:pt x="14860" y="4545"/>
                  </a:cubicBezTo>
                  <a:cubicBezTo>
                    <a:pt x="12663" y="4219"/>
                    <a:pt x="10393" y="3877"/>
                    <a:pt x="9073" y="3016"/>
                  </a:cubicBezTo>
                  <a:lnTo>
                    <a:pt x="9011" y="3105"/>
                  </a:lnTo>
                  <a:cubicBezTo>
                    <a:pt x="10349" y="3985"/>
                    <a:pt x="12635" y="4323"/>
                    <a:pt x="14844" y="4656"/>
                  </a:cubicBezTo>
                  <a:cubicBezTo>
                    <a:pt x="16309" y="4874"/>
                    <a:pt x="17718" y="5083"/>
                    <a:pt x="18822" y="5434"/>
                  </a:cubicBezTo>
                  <a:cubicBezTo>
                    <a:pt x="19262" y="5615"/>
                    <a:pt x="19693" y="5806"/>
                    <a:pt x="20111" y="6015"/>
                  </a:cubicBezTo>
                  <a:cubicBezTo>
                    <a:pt x="20111" y="6015"/>
                    <a:pt x="20114" y="6018"/>
                    <a:pt x="20117" y="6018"/>
                  </a:cubicBezTo>
                  <a:cubicBezTo>
                    <a:pt x="21409" y="6664"/>
                    <a:pt x="22563" y="7477"/>
                    <a:pt x="23449" y="8673"/>
                  </a:cubicBezTo>
                  <a:cubicBezTo>
                    <a:pt x="21129" y="7597"/>
                    <a:pt x="17810" y="6388"/>
                    <a:pt x="12598" y="6258"/>
                  </a:cubicBezTo>
                  <a:lnTo>
                    <a:pt x="12595" y="6366"/>
                  </a:lnTo>
                  <a:cubicBezTo>
                    <a:pt x="17921" y="6498"/>
                    <a:pt x="21262" y="7766"/>
                    <a:pt x="23581" y="8855"/>
                  </a:cubicBezTo>
                  <a:cubicBezTo>
                    <a:pt x="23803" y="9175"/>
                    <a:pt x="24006" y="9523"/>
                    <a:pt x="24190" y="9901"/>
                  </a:cubicBezTo>
                  <a:lnTo>
                    <a:pt x="12106" y="7701"/>
                  </a:lnTo>
                  <a:cubicBezTo>
                    <a:pt x="8660" y="7074"/>
                    <a:pt x="6313" y="6243"/>
                    <a:pt x="4932" y="5163"/>
                  </a:cubicBezTo>
                  <a:cubicBezTo>
                    <a:pt x="3701" y="4200"/>
                    <a:pt x="3335" y="3163"/>
                    <a:pt x="2947" y="2065"/>
                  </a:cubicBezTo>
                  <a:cubicBezTo>
                    <a:pt x="2708" y="1385"/>
                    <a:pt x="2461" y="681"/>
                    <a:pt x="1988" y="1"/>
                  </a:cubicBezTo>
                  <a:close/>
                </a:path>
              </a:pathLst>
            </a:custGeom>
            <a:solidFill>
              <a:srgbClr val="65C5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938364" y="2542546"/>
              <a:ext cx="1998375" cy="316920"/>
            </a:xfrm>
            <a:custGeom>
              <a:avLst/>
              <a:gdLst/>
              <a:ahLst/>
              <a:cxnLst/>
              <a:rect l="l" t="t" r="r" b="b"/>
              <a:pathLst>
                <a:path w="42607" h="6757" extrusionOk="0">
                  <a:moveTo>
                    <a:pt x="32223" y="1"/>
                  </a:moveTo>
                  <a:lnTo>
                    <a:pt x="24677" y="847"/>
                  </a:lnTo>
                  <a:lnTo>
                    <a:pt x="25775" y="5157"/>
                  </a:lnTo>
                  <a:lnTo>
                    <a:pt x="0" y="6649"/>
                  </a:lnTo>
                  <a:lnTo>
                    <a:pt x="7" y="6756"/>
                  </a:lnTo>
                  <a:lnTo>
                    <a:pt x="25849" y="5264"/>
                  </a:lnTo>
                  <a:lnTo>
                    <a:pt x="25913" y="5258"/>
                  </a:lnTo>
                  <a:lnTo>
                    <a:pt x="24815" y="942"/>
                  </a:lnTo>
                  <a:lnTo>
                    <a:pt x="32202" y="114"/>
                  </a:lnTo>
                  <a:lnTo>
                    <a:pt x="37232" y="2680"/>
                  </a:lnTo>
                  <a:lnTo>
                    <a:pt x="42606" y="2526"/>
                  </a:lnTo>
                  <a:lnTo>
                    <a:pt x="42603" y="2419"/>
                  </a:lnTo>
                  <a:lnTo>
                    <a:pt x="37256" y="2569"/>
                  </a:lnTo>
                  <a:lnTo>
                    <a:pt x="32239" y="7"/>
                  </a:lnTo>
                  <a:lnTo>
                    <a:pt x="32223" y="1"/>
                  </a:lnTo>
                  <a:close/>
                </a:path>
              </a:pathLst>
            </a:custGeom>
            <a:solidFill>
              <a:srgbClr val="65C5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-1615025" y="2333926"/>
              <a:ext cx="4174182" cy="847903"/>
            </a:xfrm>
            <a:custGeom>
              <a:avLst/>
              <a:gdLst/>
              <a:ahLst/>
              <a:cxnLst/>
              <a:rect l="l" t="t" r="r" b="b"/>
              <a:pathLst>
                <a:path w="88997" h="18078" extrusionOk="0">
                  <a:moveTo>
                    <a:pt x="2074" y="0"/>
                  </a:moveTo>
                  <a:lnTo>
                    <a:pt x="1899" y="123"/>
                  </a:lnTo>
                  <a:lnTo>
                    <a:pt x="1926" y="163"/>
                  </a:lnTo>
                  <a:cubicBezTo>
                    <a:pt x="2388" y="831"/>
                    <a:pt x="2631" y="1523"/>
                    <a:pt x="2868" y="2194"/>
                  </a:cubicBezTo>
                  <a:cubicBezTo>
                    <a:pt x="3246" y="3264"/>
                    <a:pt x="3637" y="4372"/>
                    <a:pt x="4904" y="5362"/>
                  </a:cubicBezTo>
                  <a:cubicBezTo>
                    <a:pt x="5729" y="6008"/>
                    <a:pt x="6852" y="6553"/>
                    <a:pt x="8325" y="7021"/>
                  </a:cubicBezTo>
                  <a:lnTo>
                    <a:pt x="204" y="5541"/>
                  </a:lnTo>
                  <a:lnTo>
                    <a:pt x="167" y="5750"/>
                  </a:lnTo>
                  <a:lnTo>
                    <a:pt x="34392" y="11980"/>
                  </a:lnTo>
                  <a:cubicBezTo>
                    <a:pt x="34180" y="12155"/>
                    <a:pt x="33725" y="12478"/>
                    <a:pt x="32977" y="12783"/>
                  </a:cubicBezTo>
                  <a:cubicBezTo>
                    <a:pt x="28347" y="12004"/>
                    <a:pt x="23812" y="11235"/>
                    <a:pt x="19865" y="10562"/>
                  </a:cubicBezTo>
                  <a:lnTo>
                    <a:pt x="19813" y="10552"/>
                  </a:lnTo>
                  <a:cubicBezTo>
                    <a:pt x="19736" y="10540"/>
                    <a:pt x="19659" y="10528"/>
                    <a:pt x="19582" y="10515"/>
                  </a:cubicBezTo>
                  <a:cubicBezTo>
                    <a:pt x="3003" y="7685"/>
                    <a:pt x="296" y="7119"/>
                    <a:pt x="157" y="7036"/>
                  </a:cubicBezTo>
                  <a:lnTo>
                    <a:pt x="114" y="7008"/>
                  </a:lnTo>
                  <a:lnTo>
                    <a:pt x="1" y="7187"/>
                  </a:lnTo>
                  <a:lnTo>
                    <a:pt x="44" y="7214"/>
                  </a:lnTo>
                  <a:cubicBezTo>
                    <a:pt x="127" y="7270"/>
                    <a:pt x="379" y="7433"/>
                    <a:pt x="15915" y="10103"/>
                  </a:cubicBezTo>
                  <a:cubicBezTo>
                    <a:pt x="15558" y="10085"/>
                    <a:pt x="15210" y="10075"/>
                    <a:pt x="14866" y="10075"/>
                  </a:cubicBezTo>
                  <a:cubicBezTo>
                    <a:pt x="13645" y="10075"/>
                    <a:pt x="12675" y="10186"/>
                    <a:pt x="11740" y="10291"/>
                  </a:cubicBezTo>
                  <a:cubicBezTo>
                    <a:pt x="10787" y="10398"/>
                    <a:pt x="9885" y="10500"/>
                    <a:pt x="8753" y="10500"/>
                  </a:cubicBezTo>
                  <a:cubicBezTo>
                    <a:pt x="7384" y="10500"/>
                    <a:pt x="5901" y="10349"/>
                    <a:pt x="4089" y="10026"/>
                  </a:cubicBezTo>
                  <a:lnTo>
                    <a:pt x="4037" y="10017"/>
                  </a:lnTo>
                  <a:lnTo>
                    <a:pt x="4000" y="10226"/>
                  </a:lnTo>
                  <a:lnTo>
                    <a:pt x="4052" y="10235"/>
                  </a:lnTo>
                  <a:cubicBezTo>
                    <a:pt x="5880" y="10558"/>
                    <a:pt x="7372" y="10712"/>
                    <a:pt x="8753" y="10712"/>
                  </a:cubicBezTo>
                  <a:cubicBezTo>
                    <a:pt x="9894" y="10712"/>
                    <a:pt x="10802" y="10611"/>
                    <a:pt x="11762" y="10503"/>
                  </a:cubicBezTo>
                  <a:cubicBezTo>
                    <a:pt x="12694" y="10398"/>
                    <a:pt x="13654" y="10291"/>
                    <a:pt x="14866" y="10291"/>
                  </a:cubicBezTo>
                  <a:cubicBezTo>
                    <a:pt x="16260" y="10291"/>
                    <a:pt x="17819" y="10435"/>
                    <a:pt x="19634" y="10740"/>
                  </a:cubicBezTo>
                  <a:cubicBezTo>
                    <a:pt x="23517" y="11401"/>
                    <a:pt x="27873" y="12140"/>
                    <a:pt x="32580" y="12930"/>
                  </a:cubicBezTo>
                  <a:cubicBezTo>
                    <a:pt x="31728" y="13226"/>
                    <a:pt x="30344" y="13546"/>
                    <a:pt x="28368" y="13546"/>
                  </a:cubicBezTo>
                  <a:cubicBezTo>
                    <a:pt x="27695" y="13546"/>
                    <a:pt x="26981" y="13509"/>
                    <a:pt x="26249" y="13435"/>
                  </a:cubicBezTo>
                  <a:cubicBezTo>
                    <a:pt x="24766" y="13284"/>
                    <a:pt x="23305" y="13207"/>
                    <a:pt x="21914" y="13207"/>
                  </a:cubicBezTo>
                  <a:cubicBezTo>
                    <a:pt x="20354" y="13207"/>
                    <a:pt x="18893" y="13303"/>
                    <a:pt x="17573" y="13490"/>
                  </a:cubicBezTo>
                  <a:cubicBezTo>
                    <a:pt x="14967" y="13859"/>
                    <a:pt x="12952" y="14585"/>
                    <a:pt x="11746" y="15588"/>
                  </a:cubicBezTo>
                  <a:lnTo>
                    <a:pt x="11709" y="15622"/>
                  </a:lnTo>
                  <a:lnTo>
                    <a:pt x="11845" y="15785"/>
                  </a:lnTo>
                  <a:lnTo>
                    <a:pt x="11885" y="15751"/>
                  </a:lnTo>
                  <a:cubicBezTo>
                    <a:pt x="13060" y="14773"/>
                    <a:pt x="15035" y="14066"/>
                    <a:pt x="17601" y="13699"/>
                  </a:cubicBezTo>
                  <a:cubicBezTo>
                    <a:pt x="18915" y="13515"/>
                    <a:pt x="20364" y="13420"/>
                    <a:pt x="21914" y="13420"/>
                  </a:cubicBezTo>
                  <a:cubicBezTo>
                    <a:pt x="23298" y="13420"/>
                    <a:pt x="24751" y="13496"/>
                    <a:pt x="26227" y="13647"/>
                  </a:cubicBezTo>
                  <a:cubicBezTo>
                    <a:pt x="26966" y="13721"/>
                    <a:pt x="27685" y="13758"/>
                    <a:pt x="28368" y="13758"/>
                  </a:cubicBezTo>
                  <a:cubicBezTo>
                    <a:pt x="30519" y="13758"/>
                    <a:pt x="31983" y="13383"/>
                    <a:pt x="32835" y="13066"/>
                  </a:cubicBezTo>
                  <a:cubicBezTo>
                    <a:pt x="32891" y="13044"/>
                    <a:pt x="32946" y="13023"/>
                    <a:pt x="33002" y="13001"/>
                  </a:cubicBezTo>
                  <a:cubicBezTo>
                    <a:pt x="35186" y="13370"/>
                    <a:pt x="37075" y="13687"/>
                    <a:pt x="38490" y="13924"/>
                  </a:cubicBezTo>
                  <a:cubicBezTo>
                    <a:pt x="38207" y="13918"/>
                    <a:pt x="37924" y="13915"/>
                    <a:pt x="37644" y="13915"/>
                  </a:cubicBezTo>
                  <a:cubicBezTo>
                    <a:pt x="34764" y="13915"/>
                    <a:pt x="32017" y="14192"/>
                    <a:pt x="29482" y="14733"/>
                  </a:cubicBezTo>
                  <a:cubicBezTo>
                    <a:pt x="26886" y="15287"/>
                    <a:pt x="24458" y="16142"/>
                    <a:pt x="22465" y="17200"/>
                  </a:cubicBezTo>
                  <a:lnTo>
                    <a:pt x="22419" y="17225"/>
                  </a:lnTo>
                  <a:lnTo>
                    <a:pt x="22520" y="17413"/>
                  </a:lnTo>
                  <a:lnTo>
                    <a:pt x="22566" y="17388"/>
                  </a:lnTo>
                  <a:cubicBezTo>
                    <a:pt x="24541" y="16339"/>
                    <a:pt x="26947" y="15490"/>
                    <a:pt x="29525" y="14939"/>
                  </a:cubicBezTo>
                  <a:cubicBezTo>
                    <a:pt x="32051" y="14401"/>
                    <a:pt x="34783" y="14127"/>
                    <a:pt x="37647" y="14127"/>
                  </a:cubicBezTo>
                  <a:cubicBezTo>
                    <a:pt x="38450" y="14127"/>
                    <a:pt x="39271" y="14149"/>
                    <a:pt x="40096" y="14192"/>
                  </a:cubicBezTo>
                  <a:lnTo>
                    <a:pt x="41182" y="14373"/>
                  </a:lnTo>
                  <a:lnTo>
                    <a:pt x="46901" y="14109"/>
                  </a:lnTo>
                  <a:lnTo>
                    <a:pt x="46901" y="14109"/>
                  </a:lnTo>
                  <a:cubicBezTo>
                    <a:pt x="46070" y="15102"/>
                    <a:pt x="44883" y="15822"/>
                    <a:pt x="43271" y="16305"/>
                  </a:cubicBezTo>
                  <a:cubicBezTo>
                    <a:pt x="42699" y="16167"/>
                    <a:pt x="42172" y="16028"/>
                    <a:pt x="41665" y="15899"/>
                  </a:cubicBezTo>
                  <a:cubicBezTo>
                    <a:pt x="39767" y="15404"/>
                    <a:pt x="38268" y="15016"/>
                    <a:pt x="36623" y="15016"/>
                  </a:cubicBezTo>
                  <a:cubicBezTo>
                    <a:pt x="35577" y="15016"/>
                    <a:pt x="34543" y="15170"/>
                    <a:pt x="33377" y="15499"/>
                  </a:cubicBezTo>
                  <a:lnTo>
                    <a:pt x="33328" y="15512"/>
                  </a:lnTo>
                  <a:lnTo>
                    <a:pt x="33383" y="15718"/>
                  </a:lnTo>
                  <a:lnTo>
                    <a:pt x="33432" y="15702"/>
                  </a:lnTo>
                  <a:cubicBezTo>
                    <a:pt x="34564" y="15385"/>
                    <a:pt x="35607" y="15228"/>
                    <a:pt x="36619" y="15228"/>
                  </a:cubicBezTo>
                  <a:cubicBezTo>
                    <a:pt x="38244" y="15228"/>
                    <a:pt x="39730" y="15616"/>
                    <a:pt x="41613" y="16102"/>
                  </a:cubicBezTo>
                  <a:cubicBezTo>
                    <a:pt x="42013" y="16207"/>
                    <a:pt x="42422" y="16314"/>
                    <a:pt x="42859" y="16422"/>
                  </a:cubicBezTo>
                  <a:cubicBezTo>
                    <a:pt x="40554" y="17031"/>
                    <a:pt x="37869" y="17084"/>
                    <a:pt x="35494" y="17130"/>
                  </a:cubicBezTo>
                  <a:cubicBezTo>
                    <a:pt x="32999" y="17176"/>
                    <a:pt x="30842" y="17219"/>
                    <a:pt x="29713" y="17868"/>
                  </a:cubicBezTo>
                  <a:lnTo>
                    <a:pt x="29667" y="17893"/>
                  </a:lnTo>
                  <a:lnTo>
                    <a:pt x="29774" y="18077"/>
                  </a:lnTo>
                  <a:lnTo>
                    <a:pt x="29817" y="18053"/>
                  </a:lnTo>
                  <a:cubicBezTo>
                    <a:pt x="30900" y="17431"/>
                    <a:pt x="33032" y="17388"/>
                    <a:pt x="35500" y="17342"/>
                  </a:cubicBezTo>
                  <a:cubicBezTo>
                    <a:pt x="39641" y="17262"/>
                    <a:pt x="44794" y="17164"/>
                    <a:pt x="47184" y="14096"/>
                  </a:cubicBezTo>
                  <a:lnTo>
                    <a:pt x="72663" y="12918"/>
                  </a:lnTo>
                  <a:lnTo>
                    <a:pt x="72654" y="12706"/>
                  </a:lnTo>
                  <a:lnTo>
                    <a:pt x="41194" y="14161"/>
                  </a:lnTo>
                  <a:cubicBezTo>
                    <a:pt x="38736" y="13749"/>
                    <a:pt x="36032" y="13296"/>
                    <a:pt x="33362" y="12847"/>
                  </a:cubicBezTo>
                  <a:cubicBezTo>
                    <a:pt x="34134" y="12497"/>
                    <a:pt x="34528" y="12155"/>
                    <a:pt x="34660" y="12029"/>
                  </a:cubicBezTo>
                  <a:lnTo>
                    <a:pt x="41671" y="13306"/>
                  </a:lnTo>
                  <a:lnTo>
                    <a:pt x="88996" y="10552"/>
                  </a:lnTo>
                  <a:lnTo>
                    <a:pt x="88984" y="10340"/>
                  </a:lnTo>
                  <a:lnTo>
                    <a:pt x="50291" y="12592"/>
                  </a:lnTo>
                  <a:cubicBezTo>
                    <a:pt x="49018" y="12177"/>
                    <a:pt x="48036" y="11552"/>
                    <a:pt x="47375" y="10734"/>
                  </a:cubicBezTo>
                  <a:lnTo>
                    <a:pt x="47375" y="10725"/>
                  </a:lnTo>
                  <a:lnTo>
                    <a:pt x="47372" y="10675"/>
                  </a:lnTo>
                  <a:lnTo>
                    <a:pt x="47326" y="10675"/>
                  </a:lnTo>
                  <a:cubicBezTo>
                    <a:pt x="46360" y="9439"/>
                    <a:pt x="46077" y="7743"/>
                    <a:pt x="46486" y="5633"/>
                  </a:cubicBezTo>
                  <a:lnTo>
                    <a:pt x="46498" y="5584"/>
                  </a:lnTo>
                  <a:lnTo>
                    <a:pt x="46289" y="5541"/>
                  </a:lnTo>
                  <a:lnTo>
                    <a:pt x="46280" y="5593"/>
                  </a:lnTo>
                  <a:cubicBezTo>
                    <a:pt x="45987" y="7088"/>
                    <a:pt x="46040" y="8393"/>
                    <a:pt x="46433" y="9479"/>
                  </a:cubicBezTo>
                  <a:cubicBezTo>
                    <a:pt x="43941" y="8156"/>
                    <a:pt x="40290" y="6827"/>
                    <a:pt x="37684" y="6298"/>
                  </a:cubicBezTo>
                  <a:lnTo>
                    <a:pt x="37635" y="6288"/>
                  </a:lnTo>
                  <a:lnTo>
                    <a:pt x="37592" y="6498"/>
                  </a:lnTo>
                  <a:lnTo>
                    <a:pt x="37641" y="6507"/>
                  </a:lnTo>
                  <a:cubicBezTo>
                    <a:pt x="40327" y="7051"/>
                    <a:pt x="44074" y="8430"/>
                    <a:pt x="46556" y="9786"/>
                  </a:cubicBezTo>
                  <a:cubicBezTo>
                    <a:pt x="46695" y="10097"/>
                    <a:pt x="46864" y="10395"/>
                    <a:pt x="47064" y="10669"/>
                  </a:cubicBezTo>
                  <a:cubicBezTo>
                    <a:pt x="46058" y="10641"/>
                    <a:pt x="42071" y="10398"/>
                    <a:pt x="38302" y="8460"/>
                  </a:cubicBezTo>
                  <a:cubicBezTo>
                    <a:pt x="34340" y="6424"/>
                    <a:pt x="30507" y="5390"/>
                    <a:pt x="26910" y="5390"/>
                  </a:cubicBezTo>
                  <a:cubicBezTo>
                    <a:pt x="26184" y="5390"/>
                    <a:pt x="25458" y="5433"/>
                    <a:pt x="24751" y="5516"/>
                  </a:cubicBezTo>
                  <a:lnTo>
                    <a:pt x="24701" y="5522"/>
                  </a:lnTo>
                  <a:lnTo>
                    <a:pt x="24726" y="5731"/>
                  </a:lnTo>
                  <a:lnTo>
                    <a:pt x="24778" y="5725"/>
                  </a:lnTo>
                  <a:cubicBezTo>
                    <a:pt x="25474" y="5645"/>
                    <a:pt x="26190" y="5602"/>
                    <a:pt x="26907" y="5602"/>
                  </a:cubicBezTo>
                  <a:cubicBezTo>
                    <a:pt x="30473" y="5602"/>
                    <a:pt x="34272" y="6627"/>
                    <a:pt x="38204" y="8648"/>
                  </a:cubicBezTo>
                  <a:cubicBezTo>
                    <a:pt x="42280" y="10746"/>
                    <a:pt x="46633" y="10878"/>
                    <a:pt x="47230" y="10888"/>
                  </a:cubicBezTo>
                  <a:cubicBezTo>
                    <a:pt x="47833" y="11623"/>
                    <a:pt x="48679" y="12207"/>
                    <a:pt x="49747" y="12623"/>
                  </a:cubicBezTo>
                  <a:lnTo>
                    <a:pt x="41686" y="13093"/>
                  </a:lnTo>
                  <a:lnTo>
                    <a:pt x="39231" y="12644"/>
                  </a:lnTo>
                  <a:cubicBezTo>
                    <a:pt x="38247" y="12466"/>
                    <a:pt x="37112" y="11524"/>
                    <a:pt x="35798" y="10435"/>
                  </a:cubicBezTo>
                  <a:cubicBezTo>
                    <a:pt x="35423" y="10122"/>
                    <a:pt x="34998" y="9771"/>
                    <a:pt x="34558" y="9423"/>
                  </a:cubicBezTo>
                  <a:lnTo>
                    <a:pt x="34543" y="9411"/>
                  </a:lnTo>
                  <a:cubicBezTo>
                    <a:pt x="34540" y="9408"/>
                    <a:pt x="34537" y="9405"/>
                    <a:pt x="34531" y="9402"/>
                  </a:cubicBezTo>
                  <a:cubicBezTo>
                    <a:pt x="33045" y="8233"/>
                    <a:pt x="31039" y="6848"/>
                    <a:pt x="28698" y="6519"/>
                  </a:cubicBezTo>
                  <a:lnTo>
                    <a:pt x="28645" y="6513"/>
                  </a:lnTo>
                  <a:lnTo>
                    <a:pt x="28615" y="6722"/>
                  </a:lnTo>
                  <a:lnTo>
                    <a:pt x="28667" y="6728"/>
                  </a:lnTo>
                  <a:cubicBezTo>
                    <a:pt x="29697" y="6873"/>
                    <a:pt x="31346" y="7282"/>
                    <a:pt x="33835" y="9137"/>
                  </a:cubicBezTo>
                  <a:cubicBezTo>
                    <a:pt x="33734" y="9125"/>
                    <a:pt x="33623" y="9119"/>
                    <a:pt x="33497" y="9119"/>
                  </a:cubicBezTo>
                  <a:cubicBezTo>
                    <a:pt x="33269" y="9119"/>
                    <a:pt x="33026" y="9137"/>
                    <a:pt x="32765" y="9159"/>
                  </a:cubicBezTo>
                  <a:cubicBezTo>
                    <a:pt x="32451" y="9180"/>
                    <a:pt x="32091" y="9208"/>
                    <a:pt x="31703" y="9208"/>
                  </a:cubicBezTo>
                  <a:cubicBezTo>
                    <a:pt x="30937" y="9208"/>
                    <a:pt x="29750" y="9119"/>
                    <a:pt x="28252" y="8328"/>
                  </a:cubicBezTo>
                  <a:lnTo>
                    <a:pt x="28205" y="8306"/>
                  </a:lnTo>
                  <a:lnTo>
                    <a:pt x="28107" y="8494"/>
                  </a:lnTo>
                  <a:lnTo>
                    <a:pt x="28153" y="8519"/>
                  </a:lnTo>
                  <a:cubicBezTo>
                    <a:pt x="29691" y="9328"/>
                    <a:pt x="30913" y="9423"/>
                    <a:pt x="31697" y="9423"/>
                  </a:cubicBezTo>
                  <a:cubicBezTo>
                    <a:pt x="32097" y="9423"/>
                    <a:pt x="32460" y="9392"/>
                    <a:pt x="32780" y="9368"/>
                  </a:cubicBezTo>
                  <a:cubicBezTo>
                    <a:pt x="33042" y="9349"/>
                    <a:pt x="33291" y="9331"/>
                    <a:pt x="33506" y="9331"/>
                  </a:cubicBezTo>
                  <a:cubicBezTo>
                    <a:pt x="33921" y="9331"/>
                    <a:pt x="34186" y="9402"/>
                    <a:pt x="34398" y="9568"/>
                  </a:cubicBezTo>
                  <a:cubicBezTo>
                    <a:pt x="34844" y="9919"/>
                    <a:pt x="35278" y="10278"/>
                    <a:pt x="35663" y="10598"/>
                  </a:cubicBezTo>
                  <a:cubicBezTo>
                    <a:pt x="36580" y="11358"/>
                    <a:pt x="37386" y="12029"/>
                    <a:pt x="38139" y="12447"/>
                  </a:cubicBezTo>
                  <a:lnTo>
                    <a:pt x="24431" y="9952"/>
                  </a:lnTo>
                  <a:cubicBezTo>
                    <a:pt x="24052" y="9162"/>
                    <a:pt x="23581" y="8482"/>
                    <a:pt x="22994" y="7873"/>
                  </a:cubicBezTo>
                  <a:cubicBezTo>
                    <a:pt x="22859" y="7507"/>
                    <a:pt x="22775" y="7177"/>
                    <a:pt x="22692" y="6861"/>
                  </a:cubicBezTo>
                  <a:cubicBezTo>
                    <a:pt x="22428" y="5851"/>
                    <a:pt x="22219" y="5055"/>
                    <a:pt x="20788" y="4110"/>
                  </a:cubicBezTo>
                  <a:lnTo>
                    <a:pt x="20745" y="4079"/>
                  </a:lnTo>
                  <a:lnTo>
                    <a:pt x="20628" y="4258"/>
                  </a:lnTo>
                  <a:lnTo>
                    <a:pt x="20671" y="4286"/>
                  </a:lnTo>
                  <a:cubicBezTo>
                    <a:pt x="22034" y="5187"/>
                    <a:pt x="22234" y="5950"/>
                    <a:pt x="22486" y="6916"/>
                  </a:cubicBezTo>
                  <a:cubicBezTo>
                    <a:pt x="22536" y="7110"/>
                    <a:pt x="22591" y="7322"/>
                    <a:pt x="22662" y="7550"/>
                  </a:cubicBezTo>
                  <a:cubicBezTo>
                    <a:pt x="22009" y="6953"/>
                    <a:pt x="21222" y="6424"/>
                    <a:pt x="20256" y="5944"/>
                  </a:cubicBezTo>
                  <a:cubicBezTo>
                    <a:pt x="19914" y="5719"/>
                    <a:pt x="19487" y="5528"/>
                    <a:pt x="18955" y="5359"/>
                  </a:cubicBezTo>
                  <a:cubicBezTo>
                    <a:pt x="18278" y="5079"/>
                    <a:pt x="17567" y="4821"/>
                    <a:pt x="16878" y="4572"/>
                  </a:cubicBezTo>
                  <a:cubicBezTo>
                    <a:pt x="14444" y="3686"/>
                    <a:pt x="11925" y="2769"/>
                    <a:pt x="10033" y="738"/>
                  </a:cubicBezTo>
                  <a:lnTo>
                    <a:pt x="9999" y="701"/>
                  </a:lnTo>
                  <a:lnTo>
                    <a:pt x="9842" y="846"/>
                  </a:lnTo>
                  <a:lnTo>
                    <a:pt x="9876" y="883"/>
                  </a:lnTo>
                  <a:cubicBezTo>
                    <a:pt x="11805" y="2950"/>
                    <a:pt x="14346" y="3876"/>
                    <a:pt x="16807" y="4772"/>
                  </a:cubicBezTo>
                  <a:cubicBezTo>
                    <a:pt x="16970" y="4830"/>
                    <a:pt x="17136" y="4892"/>
                    <a:pt x="17302" y="4953"/>
                  </a:cubicBezTo>
                  <a:cubicBezTo>
                    <a:pt x="16564" y="4812"/>
                    <a:pt x="15770" y="4692"/>
                    <a:pt x="14940" y="4569"/>
                  </a:cubicBezTo>
                  <a:cubicBezTo>
                    <a:pt x="12746" y="4239"/>
                    <a:pt x="10482" y="3901"/>
                    <a:pt x="9171" y="3046"/>
                  </a:cubicBezTo>
                  <a:lnTo>
                    <a:pt x="9128" y="3015"/>
                  </a:lnTo>
                  <a:lnTo>
                    <a:pt x="9011" y="3193"/>
                  </a:lnTo>
                  <a:lnTo>
                    <a:pt x="9054" y="3221"/>
                  </a:lnTo>
                  <a:cubicBezTo>
                    <a:pt x="10402" y="4107"/>
                    <a:pt x="12694" y="4449"/>
                    <a:pt x="14909" y="4778"/>
                  </a:cubicBezTo>
                  <a:cubicBezTo>
                    <a:pt x="16383" y="4999"/>
                    <a:pt x="17776" y="5205"/>
                    <a:pt x="18871" y="5556"/>
                  </a:cubicBezTo>
                  <a:cubicBezTo>
                    <a:pt x="19351" y="5753"/>
                    <a:pt x="19773" y="5941"/>
                    <a:pt x="20160" y="6135"/>
                  </a:cubicBezTo>
                  <a:lnTo>
                    <a:pt x="20204" y="6162"/>
                  </a:lnTo>
                  <a:lnTo>
                    <a:pt x="20207" y="6156"/>
                  </a:lnTo>
                  <a:cubicBezTo>
                    <a:pt x="21582" y="6851"/>
                    <a:pt x="22588" y="7636"/>
                    <a:pt x="23354" y="8611"/>
                  </a:cubicBezTo>
                  <a:cubicBezTo>
                    <a:pt x="21080" y="7574"/>
                    <a:pt x="17819" y="6408"/>
                    <a:pt x="12669" y="6279"/>
                  </a:cubicBezTo>
                  <a:lnTo>
                    <a:pt x="12617" y="6279"/>
                  </a:lnTo>
                  <a:lnTo>
                    <a:pt x="12614" y="6491"/>
                  </a:lnTo>
                  <a:lnTo>
                    <a:pt x="12663" y="6491"/>
                  </a:lnTo>
                  <a:cubicBezTo>
                    <a:pt x="17976" y="6624"/>
                    <a:pt x="21308" y="7882"/>
                    <a:pt x="23615" y="8968"/>
                  </a:cubicBezTo>
                  <a:cubicBezTo>
                    <a:pt x="23818" y="9260"/>
                    <a:pt x="24006" y="9577"/>
                    <a:pt x="24172" y="9903"/>
                  </a:cubicBezTo>
                  <a:lnTo>
                    <a:pt x="12186" y="7722"/>
                  </a:lnTo>
                  <a:cubicBezTo>
                    <a:pt x="8750" y="7097"/>
                    <a:pt x="6409" y="6270"/>
                    <a:pt x="5034" y="5196"/>
                  </a:cubicBezTo>
                  <a:cubicBezTo>
                    <a:pt x="3815" y="4242"/>
                    <a:pt x="3452" y="3212"/>
                    <a:pt x="3068" y="2123"/>
                  </a:cubicBezTo>
                  <a:cubicBezTo>
                    <a:pt x="2828" y="1440"/>
                    <a:pt x="2579" y="732"/>
                    <a:pt x="2102" y="43"/>
                  </a:cubicBezTo>
                  <a:lnTo>
                    <a:pt x="2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935785" y="2540107"/>
              <a:ext cx="2003393" cy="321939"/>
            </a:xfrm>
            <a:custGeom>
              <a:avLst/>
              <a:gdLst/>
              <a:ahLst/>
              <a:cxnLst/>
              <a:rect l="l" t="t" r="r" b="b"/>
              <a:pathLst>
                <a:path w="42714" h="6864" extrusionOk="0">
                  <a:moveTo>
                    <a:pt x="32287" y="0"/>
                  </a:moveTo>
                  <a:lnTo>
                    <a:pt x="24667" y="856"/>
                  </a:lnTo>
                  <a:lnTo>
                    <a:pt x="25765" y="5163"/>
                  </a:lnTo>
                  <a:lnTo>
                    <a:pt x="0" y="6652"/>
                  </a:lnTo>
                  <a:lnTo>
                    <a:pt x="12" y="6864"/>
                  </a:lnTo>
                  <a:lnTo>
                    <a:pt x="26036" y="5359"/>
                  </a:lnTo>
                  <a:lnTo>
                    <a:pt x="24935" y="1037"/>
                  </a:lnTo>
                  <a:lnTo>
                    <a:pt x="32247" y="219"/>
                  </a:lnTo>
                  <a:lnTo>
                    <a:pt x="37274" y="2784"/>
                  </a:lnTo>
                  <a:lnTo>
                    <a:pt x="42713" y="2631"/>
                  </a:lnTo>
                  <a:lnTo>
                    <a:pt x="42707" y="2415"/>
                  </a:lnTo>
                  <a:lnTo>
                    <a:pt x="37324" y="2569"/>
                  </a:lnTo>
                  <a:lnTo>
                    <a:pt x="32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608643" y="2863871"/>
              <a:ext cx="2191426" cy="307540"/>
            </a:xfrm>
            <a:custGeom>
              <a:avLst/>
              <a:gdLst/>
              <a:ahLst/>
              <a:cxnLst/>
              <a:rect l="l" t="t" r="r" b="b"/>
              <a:pathLst>
                <a:path w="46723" h="6557" extrusionOk="0">
                  <a:moveTo>
                    <a:pt x="46714" y="1"/>
                  </a:moveTo>
                  <a:lnTo>
                    <a:pt x="30390" y="850"/>
                  </a:lnTo>
                  <a:lnTo>
                    <a:pt x="30405" y="2776"/>
                  </a:lnTo>
                  <a:lnTo>
                    <a:pt x="10522" y="4551"/>
                  </a:lnTo>
                  <a:cubicBezTo>
                    <a:pt x="10039" y="4440"/>
                    <a:pt x="9602" y="4342"/>
                    <a:pt x="9209" y="4249"/>
                  </a:cubicBezTo>
                  <a:cubicBezTo>
                    <a:pt x="7326" y="3816"/>
                    <a:pt x="6381" y="3597"/>
                    <a:pt x="5372" y="3597"/>
                  </a:cubicBezTo>
                  <a:cubicBezTo>
                    <a:pt x="4951" y="3597"/>
                    <a:pt x="4520" y="3634"/>
                    <a:pt x="3979" y="3717"/>
                  </a:cubicBezTo>
                  <a:lnTo>
                    <a:pt x="3929" y="3726"/>
                  </a:lnTo>
                  <a:lnTo>
                    <a:pt x="3960" y="3936"/>
                  </a:lnTo>
                  <a:lnTo>
                    <a:pt x="4012" y="3926"/>
                  </a:lnTo>
                  <a:cubicBezTo>
                    <a:pt x="4542" y="3846"/>
                    <a:pt x="4960" y="3809"/>
                    <a:pt x="5372" y="3809"/>
                  </a:cubicBezTo>
                  <a:cubicBezTo>
                    <a:pt x="6360" y="3809"/>
                    <a:pt x="7295" y="4025"/>
                    <a:pt x="9159" y="4456"/>
                  </a:cubicBezTo>
                  <a:cubicBezTo>
                    <a:pt x="9372" y="4505"/>
                    <a:pt x="9599" y="4557"/>
                    <a:pt x="9836" y="4612"/>
                  </a:cubicBezTo>
                  <a:lnTo>
                    <a:pt x="1" y="5489"/>
                  </a:lnTo>
                  <a:lnTo>
                    <a:pt x="19" y="5702"/>
                  </a:lnTo>
                  <a:lnTo>
                    <a:pt x="14965" y="4369"/>
                  </a:lnTo>
                  <a:lnTo>
                    <a:pt x="14965" y="4369"/>
                  </a:lnTo>
                  <a:cubicBezTo>
                    <a:pt x="13857" y="4957"/>
                    <a:pt x="10842" y="6344"/>
                    <a:pt x="7003" y="6344"/>
                  </a:cubicBezTo>
                  <a:cubicBezTo>
                    <a:pt x="6683" y="6344"/>
                    <a:pt x="6360" y="6335"/>
                    <a:pt x="6043" y="6314"/>
                  </a:cubicBezTo>
                  <a:lnTo>
                    <a:pt x="5994" y="6311"/>
                  </a:lnTo>
                  <a:lnTo>
                    <a:pt x="5981" y="6523"/>
                  </a:lnTo>
                  <a:lnTo>
                    <a:pt x="6031" y="6526"/>
                  </a:lnTo>
                  <a:cubicBezTo>
                    <a:pt x="6350" y="6548"/>
                    <a:pt x="6677" y="6557"/>
                    <a:pt x="7000" y="6557"/>
                  </a:cubicBezTo>
                  <a:cubicBezTo>
                    <a:pt x="7129" y="6557"/>
                    <a:pt x="7258" y="6554"/>
                    <a:pt x="7387" y="6551"/>
                  </a:cubicBezTo>
                  <a:cubicBezTo>
                    <a:pt x="9652" y="6498"/>
                    <a:pt x="11580" y="5972"/>
                    <a:pt x="12799" y="5545"/>
                  </a:cubicBezTo>
                  <a:cubicBezTo>
                    <a:pt x="14337" y="5000"/>
                    <a:pt x="15328" y="4416"/>
                    <a:pt x="15478" y="4323"/>
                  </a:cubicBezTo>
                  <a:lnTo>
                    <a:pt x="31700" y="2874"/>
                  </a:lnTo>
                  <a:lnTo>
                    <a:pt x="33026" y="5572"/>
                  </a:lnTo>
                  <a:lnTo>
                    <a:pt x="41957" y="4668"/>
                  </a:lnTo>
                  <a:lnTo>
                    <a:pt x="41936" y="4459"/>
                  </a:lnTo>
                  <a:lnTo>
                    <a:pt x="33153" y="5345"/>
                  </a:lnTo>
                  <a:lnTo>
                    <a:pt x="31827" y="2650"/>
                  </a:lnTo>
                  <a:lnTo>
                    <a:pt x="30618" y="2757"/>
                  </a:lnTo>
                  <a:lnTo>
                    <a:pt x="30605" y="1053"/>
                  </a:lnTo>
                  <a:lnTo>
                    <a:pt x="46723" y="213"/>
                  </a:lnTo>
                  <a:lnTo>
                    <a:pt x="46714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611270" y="2866357"/>
              <a:ext cx="2186360" cy="302662"/>
            </a:xfrm>
            <a:custGeom>
              <a:avLst/>
              <a:gdLst/>
              <a:ahLst/>
              <a:cxnLst/>
              <a:rect l="l" t="t" r="r" b="b"/>
              <a:pathLst>
                <a:path w="46615" h="6453" extrusionOk="0">
                  <a:moveTo>
                    <a:pt x="46608" y="0"/>
                  </a:moveTo>
                  <a:lnTo>
                    <a:pt x="30386" y="846"/>
                  </a:lnTo>
                  <a:lnTo>
                    <a:pt x="30402" y="2769"/>
                  </a:lnTo>
                  <a:lnTo>
                    <a:pt x="10463" y="4550"/>
                  </a:lnTo>
                  <a:cubicBezTo>
                    <a:pt x="9974" y="4439"/>
                    <a:pt x="9537" y="4338"/>
                    <a:pt x="9140" y="4246"/>
                  </a:cubicBezTo>
                  <a:cubicBezTo>
                    <a:pt x="7277" y="3815"/>
                    <a:pt x="6324" y="3595"/>
                    <a:pt x="5322" y="3595"/>
                  </a:cubicBezTo>
                  <a:cubicBezTo>
                    <a:pt x="4893" y="3595"/>
                    <a:pt x="4455" y="3635"/>
                    <a:pt x="3932" y="3716"/>
                  </a:cubicBezTo>
                  <a:lnTo>
                    <a:pt x="3947" y="3824"/>
                  </a:lnTo>
                  <a:cubicBezTo>
                    <a:pt x="4461" y="3744"/>
                    <a:pt x="4893" y="3705"/>
                    <a:pt x="5316" y="3705"/>
                  </a:cubicBezTo>
                  <a:cubicBezTo>
                    <a:pt x="6312" y="3705"/>
                    <a:pt x="7259" y="3924"/>
                    <a:pt x="9116" y="4353"/>
                  </a:cubicBezTo>
                  <a:cubicBezTo>
                    <a:pt x="9420" y="4424"/>
                    <a:pt x="9749" y="4501"/>
                    <a:pt x="10106" y="4581"/>
                  </a:cubicBezTo>
                  <a:lnTo>
                    <a:pt x="0" y="5482"/>
                  </a:lnTo>
                  <a:lnTo>
                    <a:pt x="9" y="5593"/>
                  </a:lnTo>
                  <a:lnTo>
                    <a:pt x="15149" y="4243"/>
                  </a:lnTo>
                  <a:lnTo>
                    <a:pt x="15149" y="4243"/>
                  </a:lnTo>
                  <a:cubicBezTo>
                    <a:pt x="14316" y="4709"/>
                    <a:pt x="11107" y="6342"/>
                    <a:pt x="6944" y="6342"/>
                  </a:cubicBezTo>
                  <a:cubicBezTo>
                    <a:pt x="6629" y="6342"/>
                    <a:pt x="6309" y="6333"/>
                    <a:pt x="5984" y="6313"/>
                  </a:cubicBezTo>
                  <a:lnTo>
                    <a:pt x="5978" y="6424"/>
                  </a:lnTo>
                  <a:cubicBezTo>
                    <a:pt x="6308" y="6444"/>
                    <a:pt x="6634" y="6452"/>
                    <a:pt x="6954" y="6452"/>
                  </a:cubicBezTo>
                  <a:cubicBezTo>
                    <a:pt x="7080" y="6452"/>
                    <a:pt x="7206" y="6451"/>
                    <a:pt x="7331" y="6448"/>
                  </a:cubicBezTo>
                  <a:cubicBezTo>
                    <a:pt x="9549" y="6393"/>
                    <a:pt x="11444" y="5895"/>
                    <a:pt x="12727" y="5442"/>
                  </a:cubicBezTo>
                  <a:cubicBezTo>
                    <a:pt x="14299" y="4889"/>
                    <a:pt x="15293" y="4289"/>
                    <a:pt x="15407" y="4218"/>
                  </a:cubicBezTo>
                  <a:lnTo>
                    <a:pt x="31675" y="2766"/>
                  </a:lnTo>
                  <a:lnTo>
                    <a:pt x="33001" y="5464"/>
                  </a:lnTo>
                  <a:lnTo>
                    <a:pt x="41846" y="4572"/>
                  </a:lnTo>
                  <a:lnTo>
                    <a:pt x="41834" y="4461"/>
                  </a:lnTo>
                  <a:lnTo>
                    <a:pt x="33066" y="5347"/>
                  </a:lnTo>
                  <a:lnTo>
                    <a:pt x="31740" y="2652"/>
                  </a:lnTo>
                  <a:lnTo>
                    <a:pt x="30512" y="2760"/>
                  </a:lnTo>
                  <a:lnTo>
                    <a:pt x="30497" y="951"/>
                  </a:lnTo>
                  <a:lnTo>
                    <a:pt x="46614" y="111"/>
                  </a:lnTo>
                  <a:lnTo>
                    <a:pt x="46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2623833" y="2893185"/>
              <a:ext cx="7973" cy="65851"/>
            </a:xfrm>
            <a:custGeom>
              <a:avLst/>
              <a:gdLst/>
              <a:ahLst/>
              <a:cxnLst/>
              <a:rect l="l" t="t" r="r" b="b"/>
              <a:pathLst>
                <a:path w="170" h="1404" extrusionOk="0">
                  <a:moveTo>
                    <a:pt x="105" y="0"/>
                  </a:moveTo>
                  <a:lnTo>
                    <a:pt x="0" y="3"/>
                  </a:lnTo>
                  <a:lnTo>
                    <a:pt x="68" y="1403"/>
                  </a:lnTo>
                  <a:lnTo>
                    <a:pt x="170" y="1397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2649676" y="2891872"/>
              <a:ext cx="7973" cy="65851"/>
            </a:xfrm>
            <a:custGeom>
              <a:avLst/>
              <a:gdLst/>
              <a:ahLst/>
              <a:cxnLst/>
              <a:rect l="l" t="t" r="r" b="b"/>
              <a:pathLst>
                <a:path w="170" h="1404" extrusionOk="0">
                  <a:moveTo>
                    <a:pt x="102" y="1"/>
                  </a:moveTo>
                  <a:lnTo>
                    <a:pt x="0" y="7"/>
                  </a:lnTo>
                  <a:lnTo>
                    <a:pt x="65" y="1404"/>
                  </a:lnTo>
                  <a:lnTo>
                    <a:pt x="169" y="139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2662339" y="2891309"/>
              <a:ext cx="8161" cy="65851"/>
            </a:xfrm>
            <a:custGeom>
              <a:avLst/>
              <a:gdLst/>
              <a:ahLst/>
              <a:cxnLst/>
              <a:rect l="l" t="t" r="r" b="b"/>
              <a:pathLst>
                <a:path w="174" h="1404" extrusionOk="0">
                  <a:moveTo>
                    <a:pt x="105" y="0"/>
                  </a:moveTo>
                  <a:lnTo>
                    <a:pt x="1" y="3"/>
                  </a:lnTo>
                  <a:lnTo>
                    <a:pt x="68" y="1403"/>
                  </a:lnTo>
                  <a:lnTo>
                    <a:pt x="173" y="1397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2675191" y="2890746"/>
              <a:ext cx="8114" cy="65804"/>
            </a:xfrm>
            <a:custGeom>
              <a:avLst/>
              <a:gdLst/>
              <a:ahLst/>
              <a:cxnLst/>
              <a:rect l="l" t="t" r="r" b="b"/>
              <a:pathLst>
                <a:path w="173" h="1403" extrusionOk="0">
                  <a:moveTo>
                    <a:pt x="105" y="0"/>
                  </a:moveTo>
                  <a:lnTo>
                    <a:pt x="1" y="3"/>
                  </a:lnTo>
                  <a:lnTo>
                    <a:pt x="68" y="1403"/>
                  </a:lnTo>
                  <a:lnTo>
                    <a:pt x="173" y="1397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2688886" y="2889996"/>
              <a:ext cx="8020" cy="65851"/>
            </a:xfrm>
            <a:custGeom>
              <a:avLst/>
              <a:gdLst/>
              <a:ahLst/>
              <a:cxnLst/>
              <a:rect l="l" t="t" r="r" b="b"/>
              <a:pathLst>
                <a:path w="171" h="1404" extrusionOk="0">
                  <a:moveTo>
                    <a:pt x="105" y="1"/>
                  </a:moveTo>
                  <a:lnTo>
                    <a:pt x="1" y="7"/>
                  </a:lnTo>
                  <a:lnTo>
                    <a:pt x="69" y="1404"/>
                  </a:lnTo>
                  <a:lnTo>
                    <a:pt x="170" y="1397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2699157" y="2889573"/>
              <a:ext cx="7973" cy="65851"/>
            </a:xfrm>
            <a:custGeom>
              <a:avLst/>
              <a:gdLst/>
              <a:ahLst/>
              <a:cxnLst/>
              <a:rect l="l" t="t" r="r" b="b"/>
              <a:pathLst>
                <a:path w="170" h="1404" extrusionOk="0">
                  <a:moveTo>
                    <a:pt x="102" y="0"/>
                  </a:moveTo>
                  <a:lnTo>
                    <a:pt x="0" y="4"/>
                  </a:lnTo>
                  <a:lnTo>
                    <a:pt x="68" y="1403"/>
                  </a:lnTo>
                  <a:lnTo>
                    <a:pt x="170" y="139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2740572" y="2887557"/>
              <a:ext cx="7973" cy="65851"/>
            </a:xfrm>
            <a:custGeom>
              <a:avLst/>
              <a:gdLst/>
              <a:ahLst/>
              <a:cxnLst/>
              <a:rect l="l" t="t" r="r" b="b"/>
              <a:pathLst>
                <a:path w="170" h="1404" extrusionOk="0">
                  <a:moveTo>
                    <a:pt x="102" y="0"/>
                  </a:moveTo>
                  <a:lnTo>
                    <a:pt x="0" y="3"/>
                  </a:lnTo>
                  <a:lnTo>
                    <a:pt x="65" y="1403"/>
                  </a:lnTo>
                  <a:lnTo>
                    <a:pt x="169" y="139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2716183" y="2888729"/>
              <a:ext cx="7973" cy="65804"/>
            </a:xfrm>
            <a:custGeom>
              <a:avLst/>
              <a:gdLst/>
              <a:ahLst/>
              <a:cxnLst/>
              <a:rect l="l" t="t" r="r" b="b"/>
              <a:pathLst>
                <a:path w="170" h="1403" extrusionOk="0">
                  <a:moveTo>
                    <a:pt x="102" y="0"/>
                  </a:moveTo>
                  <a:lnTo>
                    <a:pt x="0" y="6"/>
                  </a:lnTo>
                  <a:lnTo>
                    <a:pt x="68" y="1403"/>
                  </a:lnTo>
                  <a:lnTo>
                    <a:pt x="170" y="139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2752391" y="2886994"/>
              <a:ext cx="8114" cy="65804"/>
            </a:xfrm>
            <a:custGeom>
              <a:avLst/>
              <a:gdLst/>
              <a:ahLst/>
              <a:cxnLst/>
              <a:rect l="l" t="t" r="r" b="b"/>
              <a:pathLst>
                <a:path w="173" h="1403" extrusionOk="0">
                  <a:moveTo>
                    <a:pt x="105" y="0"/>
                  </a:moveTo>
                  <a:lnTo>
                    <a:pt x="1" y="6"/>
                  </a:lnTo>
                  <a:lnTo>
                    <a:pt x="68" y="1403"/>
                  </a:lnTo>
                  <a:lnTo>
                    <a:pt x="173" y="1397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2928414" y="2638507"/>
              <a:ext cx="43479" cy="36678"/>
            </a:xfrm>
            <a:custGeom>
              <a:avLst/>
              <a:gdLst/>
              <a:ahLst/>
              <a:cxnLst/>
              <a:rect l="l" t="t" r="r" b="b"/>
              <a:pathLst>
                <a:path w="927" h="782" extrusionOk="0">
                  <a:moveTo>
                    <a:pt x="908" y="0"/>
                  </a:moveTo>
                  <a:lnTo>
                    <a:pt x="1" y="22"/>
                  </a:lnTo>
                  <a:lnTo>
                    <a:pt x="19" y="782"/>
                  </a:lnTo>
                  <a:lnTo>
                    <a:pt x="927" y="760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2552401" y="2800976"/>
              <a:ext cx="45073" cy="38554"/>
            </a:xfrm>
            <a:custGeom>
              <a:avLst/>
              <a:gdLst/>
              <a:ahLst/>
              <a:cxnLst/>
              <a:rect l="l" t="t" r="r" b="b"/>
              <a:pathLst>
                <a:path w="961" h="822" extrusionOk="0">
                  <a:moveTo>
                    <a:pt x="908" y="1"/>
                  </a:moveTo>
                  <a:lnTo>
                    <a:pt x="1" y="65"/>
                  </a:lnTo>
                  <a:lnTo>
                    <a:pt x="56" y="822"/>
                  </a:lnTo>
                  <a:lnTo>
                    <a:pt x="960" y="760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2793243" y="2846705"/>
              <a:ext cx="44886" cy="38601"/>
            </a:xfrm>
            <a:custGeom>
              <a:avLst/>
              <a:gdLst/>
              <a:ahLst/>
              <a:cxnLst/>
              <a:rect l="l" t="t" r="r" b="b"/>
              <a:pathLst>
                <a:path w="957" h="823" extrusionOk="0">
                  <a:moveTo>
                    <a:pt x="905" y="1"/>
                  </a:moveTo>
                  <a:lnTo>
                    <a:pt x="0" y="62"/>
                  </a:lnTo>
                  <a:lnTo>
                    <a:pt x="52" y="822"/>
                  </a:lnTo>
                  <a:lnTo>
                    <a:pt x="957" y="758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2570130" y="3054481"/>
              <a:ext cx="44933" cy="38601"/>
            </a:xfrm>
            <a:custGeom>
              <a:avLst/>
              <a:gdLst/>
              <a:ahLst/>
              <a:cxnLst/>
              <a:rect l="l" t="t" r="r" b="b"/>
              <a:pathLst>
                <a:path w="958" h="823" extrusionOk="0">
                  <a:moveTo>
                    <a:pt x="905" y="1"/>
                  </a:moveTo>
                  <a:lnTo>
                    <a:pt x="1" y="65"/>
                  </a:lnTo>
                  <a:lnTo>
                    <a:pt x="53" y="822"/>
                  </a:lnTo>
                  <a:lnTo>
                    <a:pt x="958" y="761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41"/>
          <p:cNvSpPr txBox="1">
            <a:spLocks noGrp="1"/>
          </p:cNvSpPr>
          <p:nvPr>
            <p:ph type="subTitle" idx="1"/>
          </p:nvPr>
        </p:nvSpPr>
        <p:spPr>
          <a:xfrm>
            <a:off x="1298175" y="15020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Adaptable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999" name="Google Shape;999;p41"/>
          <p:cNvSpPr txBox="1">
            <a:spLocks noGrp="1"/>
          </p:cNvSpPr>
          <p:nvPr>
            <p:ph type="subTitle" idx="4294967295"/>
          </p:nvPr>
        </p:nvSpPr>
        <p:spPr>
          <a:xfrm>
            <a:off x="817825" y="18406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Parameters can be easily tuned per patient</a:t>
            </a:r>
            <a:endParaRPr/>
          </a:p>
        </p:txBody>
      </p:sp>
      <p:grpSp>
        <p:nvGrpSpPr>
          <p:cNvPr id="1000" name="Google Shape;1000;p41"/>
          <p:cNvGrpSpPr/>
          <p:nvPr/>
        </p:nvGrpSpPr>
        <p:grpSpPr>
          <a:xfrm>
            <a:off x="1056800" y="1607064"/>
            <a:ext cx="184621" cy="194647"/>
            <a:chOff x="4854075" y="2527625"/>
            <a:chExt cx="56000" cy="59050"/>
          </a:xfrm>
        </p:grpSpPr>
        <p:sp>
          <p:nvSpPr>
            <p:cNvPr id="1001" name="Google Shape;1001;p41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003" name="Google Shape;1003;p41"/>
          <p:cNvSpPr txBox="1">
            <a:spLocks noGrp="1"/>
          </p:cNvSpPr>
          <p:nvPr>
            <p:ph type="subTitle" idx="4294967295"/>
          </p:nvPr>
        </p:nvSpPr>
        <p:spPr>
          <a:xfrm>
            <a:off x="3154675" y="2532250"/>
            <a:ext cx="14982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Cheap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04" name="Google Shape;1004;p41"/>
          <p:cNvSpPr txBox="1">
            <a:spLocks noGrp="1"/>
          </p:cNvSpPr>
          <p:nvPr>
            <p:ph type="subTitle" idx="4294967295"/>
          </p:nvPr>
        </p:nvSpPr>
        <p:spPr>
          <a:xfrm>
            <a:off x="2678050" y="2870838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Avoid excess costs like surgical modification</a:t>
            </a:r>
            <a:endParaRPr/>
          </a:p>
        </p:txBody>
      </p:sp>
      <p:grpSp>
        <p:nvGrpSpPr>
          <p:cNvPr id="1005" name="Google Shape;1005;p41"/>
          <p:cNvGrpSpPr/>
          <p:nvPr/>
        </p:nvGrpSpPr>
        <p:grpSpPr>
          <a:xfrm>
            <a:off x="2901188" y="2637289"/>
            <a:ext cx="184621" cy="194647"/>
            <a:chOff x="4854075" y="2527625"/>
            <a:chExt cx="56000" cy="59050"/>
          </a:xfrm>
        </p:grpSpPr>
        <p:sp>
          <p:nvSpPr>
            <p:cNvPr id="1006" name="Google Shape;1006;p41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8" name="Google Shape;1008;p41"/>
          <p:cNvSpPr txBox="1">
            <a:spLocks noGrp="1"/>
          </p:cNvSpPr>
          <p:nvPr>
            <p:ph type="subTitle" idx="4294967295"/>
          </p:nvPr>
        </p:nvSpPr>
        <p:spPr>
          <a:xfrm>
            <a:off x="1235725" y="36205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Scalable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09" name="Google Shape;1009;p41"/>
          <p:cNvSpPr txBox="1">
            <a:spLocks noGrp="1"/>
          </p:cNvSpPr>
          <p:nvPr>
            <p:ph type="subTitle" idx="4294967295"/>
          </p:nvPr>
        </p:nvSpPr>
        <p:spPr>
          <a:xfrm>
            <a:off x="804600" y="395916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can be mass produced for different market populations</a:t>
            </a:r>
            <a:endParaRPr/>
          </a:p>
        </p:txBody>
      </p:sp>
      <p:grpSp>
        <p:nvGrpSpPr>
          <p:cNvPr id="1010" name="Google Shape;1010;p41"/>
          <p:cNvGrpSpPr/>
          <p:nvPr/>
        </p:nvGrpSpPr>
        <p:grpSpPr>
          <a:xfrm>
            <a:off x="987375" y="3725614"/>
            <a:ext cx="184621" cy="194647"/>
            <a:chOff x="4854075" y="2527625"/>
            <a:chExt cx="56000" cy="59050"/>
          </a:xfrm>
        </p:grpSpPr>
        <p:sp>
          <p:nvSpPr>
            <p:cNvPr id="1011" name="Google Shape;1011;p41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018" name="Google Shape;1018;p42"/>
          <p:cNvSpPr txBox="1">
            <a:spLocks noGrp="1"/>
          </p:cNvSpPr>
          <p:nvPr>
            <p:ph type="title" idx="2"/>
          </p:nvPr>
        </p:nvSpPr>
        <p:spPr>
          <a:xfrm>
            <a:off x="762775" y="3037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Soryan Kumar</a:t>
            </a:r>
            <a:endParaRPr/>
          </a:p>
        </p:txBody>
      </p:sp>
      <p:sp>
        <p:nvSpPr>
          <p:cNvPr id="1019" name="Google Shape;1019;p42"/>
          <p:cNvSpPr txBox="1">
            <a:spLocks noGrp="1"/>
          </p:cNvSpPr>
          <p:nvPr>
            <p:ph type="subTitle" idx="1"/>
          </p:nvPr>
        </p:nvSpPr>
        <p:spPr>
          <a:xfrm>
            <a:off x="762775" y="3380775"/>
            <a:ext cx="22635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Applied Math-Economics</a:t>
            </a:r>
            <a:endParaRPr/>
          </a:p>
        </p:txBody>
      </p:sp>
      <p:sp>
        <p:nvSpPr>
          <p:cNvPr id="1020" name="Google Shape;1020;p42"/>
          <p:cNvSpPr txBox="1">
            <a:spLocks noGrp="1"/>
          </p:cNvSpPr>
          <p:nvPr>
            <p:ph type="title" idx="3"/>
          </p:nvPr>
        </p:nvSpPr>
        <p:spPr>
          <a:xfrm>
            <a:off x="3502200" y="3037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Nguyen</a:t>
            </a:r>
            <a:endParaRPr/>
          </a:p>
        </p:txBody>
      </p:sp>
      <p:sp>
        <p:nvSpPr>
          <p:cNvPr id="1021" name="Google Shape;1021;p42"/>
          <p:cNvSpPr txBox="1">
            <a:spLocks noGrp="1"/>
          </p:cNvSpPr>
          <p:nvPr>
            <p:ph type="subTitle" idx="4"/>
          </p:nvPr>
        </p:nvSpPr>
        <p:spPr>
          <a:xfrm>
            <a:off x="3667638" y="33807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Computer Science</a:t>
            </a:r>
            <a:endParaRPr/>
          </a:p>
        </p:txBody>
      </p:sp>
      <p:sp>
        <p:nvSpPr>
          <p:cNvPr id="1022" name="Google Shape;1022;p42"/>
          <p:cNvSpPr txBox="1">
            <a:spLocks noGrp="1"/>
          </p:cNvSpPr>
          <p:nvPr>
            <p:ph type="title" idx="5"/>
          </p:nvPr>
        </p:nvSpPr>
        <p:spPr>
          <a:xfrm>
            <a:off x="6241625" y="3037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Chan</a:t>
            </a:r>
            <a:endParaRPr/>
          </a:p>
        </p:txBody>
      </p:sp>
      <p:sp>
        <p:nvSpPr>
          <p:cNvPr id="1023" name="Google Shape;1023;p42"/>
          <p:cNvSpPr txBox="1">
            <a:spLocks noGrp="1"/>
          </p:cNvSpPr>
          <p:nvPr>
            <p:ph type="subTitle" idx="6"/>
          </p:nvPr>
        </p:nvSpPr>
        <p:spPr>
          <a:xfrm>
            <a:off x="6274625" y="3380775"/>
            <a:ext cx="21231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Biochemistry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/>
              <a:t>&amp;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/>
              <a:t>Public Health</a:t>
            </a:r>
            <a:endParaRPr/>
          </a:p>
        </p:txBody>
      </p:sp>
      <p:pic>
        <p:nvPicPr>
          <p:cNvPr id="1024" name="Google Shape;10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675" y="1468025"/>
            <a:ext cx="1437600" cy="14376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5" name="Google Shape;10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375" y="1464012"/>
            <a:ext cx="1437600" cy="14376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6" name="Google Shape;10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550" y="1438675"/>
            <a:ext cx="1437600" cy="14376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oogle Shape;1031;p43"/>
          <p:cNvGrpSpPr/>
          <p:nvPr/>
        </p:nvGrpSpPr>
        <p:grpSpPr>
          <a:xfrm>
            <a:off x="713242" y="1350065"/>
            <a:ext cx="823848" cy="98556"/>
            <a:chOff x="656432" y="1229355"/>
            <a:chExt cx="1099051" cy="159993"/>
          </a:xfrm>
        </p:grpSpPr>
        <p:sp>
          <p:nvSpPr>
            <p:cNvPr id="1032" name="Google Shape;1032;p43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3"/>
          <p:cNvGrpSpPr/>
          <p:nvPr/>
        </p:nvGrpSpPr>
        <p:grpSpPr>
          <a:xfrm>
            <a:off x="682005" y="596079"/>
            <a:ext cx="886328" cy="98550"/>
            <a:chOff x="946406" y="423525"/>
            <a:chExt cx="540708" cy="60121"/>
          </a:xfrm>
        </p:grpSpPr>
        <p:sp>
          <p:nvSpPr>
            <p:cNvPr id="1038" name="Google Shape;1038;p43"/>
            <p:cNvSpPr/>
            <p:nvPr/>
          </p:nvSpPr>
          <p:spPr>
            <a:xfrm>
              <a:off x="946406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1039555" y="423525"/>
              <a:ext cx="59996" cy="60121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1142600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1240697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1338918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436891" y="428597"/>
              <a:ext cx="50223" cy="50101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3"/>
          <p:cNvGrpSpPr/>
          <p:nvPr/>
        </p:nvGrpSpPr>
        <p:grpSpPr>
          <a:xfrm>
            <a:off x="-793250" y="498431"/>
            <a:ext cx="5470820" cy="471772"/>
            <a:chOff x="-793250" y="498431"/>
            <a:chExt cx="5470820" cy="471772"/>
          </a:xfrm>
        </p:grpSpPr>
        <p:sp>
          <p:nvSpPr>
            <p:cNvPr id="1045" name="Google Shape;1045;p43"/>
            <p:cNvSpPr/>
            <p:nvPr/>
          </p:nvSpPr>
          <p:spPr>
            <a:xfrm>
              <a:off x="-793250" y="539498"/>
              <a:ext cx="5438426" cy="430705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4595447" y="498431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43"/>
          <p:cNvGrpSpPr/>
          <p:nvPr/>
        </p:nvGrpSpPr>
        <p:grpSpPr>
          <a:xfrm>
            <a:off x="-664689" y="760856"/>
            <a:ext cx="5889584" cy="367313"/>
            <a:chOff x="-664689" y="760856"/>
            <a:chExt cx="5889584" cy="367313"/>
          </a:xfrm>
        </p:grpSpPr>
        <p:sp>
          <p:nvSpPr>
            <p:cNvPr id="1048" name="Google Shape;1048;p43"/>
            <p:cNvSpPr/>
            <p:nvPr/>
          </p:nvSpPr>
          <p:spPr>
            <a:xfrm>
              <a:off x="-664689" y="795812"/>
              <a:ext cx="5840326" cy="332356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5142772" y="760856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43"/>
          <p:cNvSpPr txBox="1">
            <a:spLocks noGrp="1"/>
          </p:cNvSpPr>
          <p:nvPr>
            <p:ph type="title"/>
          </p:nvPr>
        </p:nvSpPr>
        <p:spPr>
          <a:xfrm>
            <a:off x="1146650" y="2101375"/>
            <a:ext cx="685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ssue Nanotransfection Breakthrough by Slidesgo">
  <a:themeElements>
    <a:clrScheme name="Simple Light">
      <a:dk1>
        <a:srgbClr val="33678A"/>
      </a:dk1>
      <a:lt1>
        <a:srgbClr val="E65C4F"/>
      </a:lt1>
      <a:dk2>
        <a:srgbClr val="78A6C9"/>
      </a:dk2>
      <a:lt2>
        <a:srgbClr val="EAEFF3"/>
      </a:lt2>
      <a:accent1>
        <a:srgbClr val="E65C4F"/>
      </a:accent1>
      <a:accent2>
        <a:srgbClr val="78A6C9"/>
      </a:accent2>
      <a:accent3>
        <a:srgbClr val="33699A"/>
      </a:accent3>
      <a:accent4>
        <a:srgbClr val="EAEFF3"/>
      </a:accent4>
      <a:accent5>
        <a:srgbClr val="FFFFFF"/>
      </a:accent5>
      <a:accent6>
        <a:srgbClr val="33678A"/>
      </a:accent6>
      <a:hlink>
        <a:srgbClr val="E65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Macintosh PowerPoint</Application>
  <PresentationFormat>On-screen Show (16:9)</PresentationFormat>
  <Paragraphs>31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Nunito</vt:lpstr>
      <vt:lpstr>Roboto</vt:lpstr>
      <vt:lpstr>Lato</vt:lpstr>
      <vt:lpstr>Arial</vt:lpstr>
      <vt:lpstr>Saira Thin</vt:lpstr>
      <vt:lpstr>Saira</vt:lpstr>
      <vt:lpstr>Montserrat</vt:lpstr>
      <vt:lpstr>Tissue Nanotransfection Breakthrough by Slidesgo</vt:lpstr>
      <vt:lpstr>Remote Myoelectric Prosthetics</vt:lpstr>
      <vt:lpstr>The Problem</vt:lpstr>
      <vt:lpstr>Our Solution</vt:lpstr>
      <vt:lpstr>Details and Demo</vt:lpstr>
      <vt:lpstr>PowerPoint Presentation</vt:lpstr>
      <vt:lpstr>PowerPoint Presentation</vt:lpstr>
      <vt:lpstr>Advantages</vt:lpstr>
      <vt:lpstr>Our 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Myoelectric Prosthetics</dc:title>
  <cp:lastModifiedBy>Kumar, Soryan</cp:lastModifiedBy>
  <cp:revision>1</cp:revision>
  <dcterms:modified xsi:type="dcterms:W3CDTF">2021-01-24T02:07:54Z</dcterms:modified>
</cp:coreProperties>
</file>